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0" r:id="rId4"/>
    <p:sldId id="257" r:id="rId5"/>
    <p:sldId id="259" r:id="rId6"/>
    <p:sldId id="261" r:id="rId7"/>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99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p:cViewPr>
        <p:scale>
          <a:sx n="60" d="100"/>
          <a:sy n="60" d="100"/>
        </p:scale>
        <p:origin x="780" y="174"/>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6EB661-4F48-46A4-A913-DF5D439D121E}"/>
              </a:ext>
            </a:extLst>
          </p:cNvPr>
          <p:cNvSpPr>
            <a:spLocks noGrp="1"/>
          </p:cNvSpPr>
          <p:nvPr>
            <p:ph type="ctrTitle"/>
          </p:nvPr>
        </p:nvSpPr>
        <p:spPr>
          <a:xfrm>
            <a:off x="857250" y="1620838"/>
            <a:ext cx="5143500" cy="3449637"/>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9B95CF68-76BB-49FB-90C7-C6AB1933873E}"/>
              </a:ext>
            </a:extLst>
          </p:cNvPr>
          <p:cNvSpPr>
            <a:spLocks noGrp="1"/>
          </p:cNvSpPr>
          <p:nvPr>
            <p:ph type="subTitle" idx="1"/>
          </p:nvPr>
        </p:nvSpPr>
        <p:spPr>
          <a:xfrm>
            <a:off x="857250" y="5202238"/>
            <a:ext cx="5143500" cy="23923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6B549F85-C12A-4BDF-A0FA-B56A2AB7885A}"/>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FEBEAEEE-5065-44AE-BD77-C65FB8EA2E4B}"/>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CC1F40B3-5BE5-4AE8-B764-FD34CAF53E68}"/>
              </a:ext>
            </a:extLst>
          </p:cNvPr>
          <p:cNvSpPr>
            <a:spLocks noGrp="1"/>
          </p:cNvSpPr>
          <p:nvPr>
            <p:ph type="sldNum" sz="quarter" idx="12"/>
          </p:nvPr>
        </p:nvSpPr>
        <p:spPr/>
        <p:txBody>
          <a:bodyPr/>
          <a:lstStyle>
            <a:lvl1pPr>
              <a:defRPr/>
            </a:lvl1pPr>
          </a:lstStyle>
          <a:p>
            <a:fld id="{29C5A89F-C49F-406A-B042-B8FD922A9491}" type="slidenum">
              <a:rPr lang="en-US" altLang="ja-JP"/>
              <a:pPr/>
              <a:t>‹#›</a:t>
            </a:fld>
            <a:endParaRPr lang="en-US" altLang="ja-JP"/>
          </a:p>
        </p:txBody>
      </p:sp>
    </p:spTree>
    <p:extLst>
      <p:ext uri="{BB962C8B-B14F-4D97-AF65-F5344CB8AC3E}">
        <p14:creationId xmlns:p14="http://schemas.microsoft.com/office/powerpoint/2010/main" val="2868395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0024C0-9699-4A96-85B6-BF8AD0F4132C}"/>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F160D66-1DA8-496D-B66A-E2B0AF46251A}"/>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EFDA2820-9A93-4A24-956E-BD1F2D374FBE}"/>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26EED4E9-947F-4BE6-AFEF-0CBBC4D81E8A}"/>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3ADB2966-A37F-4E29-8BD9-01931EFE4584}"/>
              </a:ext>
            </a:extLst>
          </p:cNvPr>
          <p:cNvSpPr>
            <a:spLocks noGrp="1"/>
          </p:cNvSpPr>
          <p:nvPr>
            <p:ph type="sldNum" sz="quarter" idx="12"/>
          </p:nvPr>
        </p:nvSpPr>
        <p:spPr/>
        <p:txBody>
          <a:bodyPr/>
          <a:lstStyle>
            <a:lvl1pPr>
              <a:defRPr/>
            </a:lvl1pPr>
          </a:lstStyle>
          <a:p>
            <a:fld id="{118925AC-5CBC-4DBA-A4E5-A1F677A8CFD1}" type="slidenum">
              <a:rPr lang="en-US" altLang="ja-JP"/>
              <a:pPr/>
              <a:t>‹#›</a:t>
            </a:fld>
            <a:endParaRPr lang="en-US" altLang="ja-JP"/>
          </a:p>
        </p:txBody>
      </p:sp>
    </p:spTree>
    <p:extLst>
      <p:ext uri="{BB962C8B-B14F-4D97-AF65-F5344CB8AC3E}">
        <p14:creationId xmlns:p14="http://schemas.microsoft.com/office/powerpoint/2010/main" val="547322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F2497AF-FB52-4121-ACBC-B9ABB6295E21}"/>
              </a:ext>
            </a:extLst>
          </p:cNvPr>
          <p:cNvSpPr>
            <a:spLocks noGrp="1"/>
          </p:cNvSpPr>
          <p:nvPr>
            <p:ph type="title" orient="vert"/>
          </p:nvPr>
        </p:nvSpPr>
        <p:spPr>
          <a:xfrm>
            <a:off x="4972050" y="396875"/>
            <a:ext cx="1543050" cy="8451850"/>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48099AB-EC7B-4487-982D-6BDA1703AC0E}"/>
              </a:ext>
            </a:extLst>
          </p:cNvPr>
          <p:cNvSpPr>
            <a:spLocks noGrp="1"/>
          </p:cNvSpPr>
          <p:nvPr>
            <p:ph type="body" orient="vert" idx="1"/>
          </p:nvPr>
        </p:nvSpPr>
        <p:spPr>
          <a:xfrm>
            <a:off x="342900" y="396875"/>
            <a:ext cx="4476750" cy="84518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B9A8566A-1E6F-4D45-8482-CBCC7F31C20D}"/>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3F3F7FB9-880C-453D-8D7B-213057EC60E8}"/>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5B6C6AE3-7E52-4FC3-9560-E02E38577C74}"/>
              </a:ext>
            </a:extLst>
          </p:cNvPr>
          <p:cNvSpPr>
            <a:spLocks noGrp="1"/>
          </p:cNvSpPr>
          <p:nvPr>
            <p:ph type="sldNum" sz="quarter" idx="12"/>
          </p:nvPr>
        </p:nvSpPr>
        <p:spPr/>
        <p:txBody>
          <a:bodyPr/>
          <a:lstStyle>
            <a:lvl1pPr>
              <a:defRPr/>
            </a:lvl1pPr>
          </a:lstStyle>
          <a:p>
            <a:fld id="{0CBEF3F1-DDCE-422A-ACE6-922BCBB65BFA}" type="slidenum">
              <a:rPr lang="en-US" altLang="ja-JP"/>
              <a:pPr/>
              <a:t>‹#›</a:t>
            </a:fld>
            <a:endParaRPr lang="en-US" altLang="ja-JP"/>
          </a:p>
        </p:txBody>
      </p:sp>
    </p:spTree>
    <p:extLst>
      <p:ext uri="{BB962C8B-B14F-4D97-AF65-F5344CB8AC3E}">
        <p14:creationId xmlns:p14="http://schemas.microsoft.com/office/powerpoint/2010/main" val="153862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87AA17-2DDE-470E-B400-5DBF539CFE18}"/>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16158BB7-B0A9-407B-802D-E4300933591C}"/>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49BC94B4-C666-4A06-A07B-F8409479E896}"/>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786D1D13-2E90-4B0E-9CC1-56EE38E40C51}"/>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8C527F0E-B357-4F28-85C1-BEEED78EE4C5}"/>
              </a:ext>
            </a:extLst>
          </p:cNvPr>
          <p:cNvSpPr>
            <a:spLocks noGrp="1"/>
          </p:cNvSpPr>
          <p:nvPr>
            <p:ph type="sldNum" sz="quarter" idx="12"/>
          </p:nvPr>
        </p:nvSpPr>
        <p:spPr/>
        <p:txBody>
          <a:bodyPr/>
          <a:lstStyle>
            <a:lvl1pPr>
              <a:defRPr/>
            </a:lvl1pPr>
          </a:lstStyle>
          <a:p>
            <a:fld id="{46845348-43AE-4B46-8659-0CEE9A333065}" type="slidenum">
              <a:rPr lang="en-US" altLang="ja-JP"/>
              <a:pPr/>
              <a:t>‹#›</a:t>
            </a:fld>
            <a:endParaRPr lang="en-US" altLang="ja-JP"/>
          </a:p>
        </p:txBody>
      </p:sp>
    </p:spTree>
    <p:extLst>
      <p:ext uri="{BB962C8B-B14F-4D97-AF65-F5344CB8AC3E}">
        <p14:creationId xmlns:p14="http://schemas.microsoft.com/office/powerpoint/2010/main" val="2405378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2E580E-552B-4F7C-947C-9E3E935B0D0E}"/>
              </a:ext>
            </a:extLst>
          </p:cNvPr>
          <p:cNvSpPr>
            <a:spLocks noGrp="1"/>
          </p:cNvSpPr>
          <p:nvPr>
            <p:ph type="title"/>
          </p:nvPr>
        </p:nvSpPr>
        <p:spPr>
          <a:xfrm>
            <a:off x="468313" y="2470150"/>
            <a:ext cx="5915025" cy="4119563"/>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29A3E56B-A681-4799-8224-84E797088BC1}"/>
              </a:ext>
            </a:extLst>
          </p:cNvPr>
          <p:cNvSpPr>
            <a:spLocks noGrp="1"/>
          </p:cNvSpPr>
          <p:nvPr>
            <p:ph type="body" idx="1"/>
          </p:nvPr>
        </p:nvSpPr>
        <p:spPr>
          <a:xfrm>
            <a:off x="468313" y="6629400"/>
            <a:ext cx="5915025" cy="2166938"/>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1BCD11CB-DCC8-4764-9D26-41FEF2257689}"/>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5FD1C343-8F4B-4B5B-8E60-3EE4C03C8C20}"/>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3407614E-1B7C-4ECD-B4B1-34C9743D11B3}"/>
              </a:ext>
            </a:extLst>
          </p:cNvPr>
          <p:cNvSpPr>
            <a:spLocks noGrp="1"/>
          </p:cNvSpPr>
          <p:nvPr>
            <p:ph type="sldNum" sz="quarter" idx="12"/>
          </p:nvPr>
        </p:nvSpPr>
        <p:spPr/>
        <p:txBody>
          <a:bodyPr/>
          <a:lstStyle>
            <a:lvl1pPr>
              <a:defRPr/>
            </a:lvl1pPr>
          </a:lstStyle>
          <a:p>
            <a:fld id="{44824A34-0FB3-4088-9EB3-9849A9764CC3}" type="slidenum">
              <a:rPr lang="en-US" altLang="ja-JP"/>
              <a:pPr/>
              <a:t>‹#›</a:t>
            </a:fld>
            <a:endParaRPr lang="en-US" altLang="ja-JP"/>
          </a:p>
        </p:txBody>
      </p:sp>
    </p:spTree>
    <p:extLst>
      <p:ext uri="{BB962C8B-B14F-4D97-AF65-F5344CB8AC3E}">
        <p14:creationId xmlns:p14="http://schemas.microsoft.com/office/powerpoint/2010/main" val="311358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963CB4-6F67-40B8-B79A-305F51E27D71}"/>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9A940E3B-7E66-4354-9B4C-2C97BDE3E9AD}"/>
              </a:ext>
            </a:extLst>
          </p:cNvPr>
          <p:cNvSpPr>
            <a:spLocks noGrp="1"/>
          </p:cNvSpPr>
          <p:nvPr>
            <p:ph sz="half" idx="1"/>
          </p:nvPr>
        </p:nvSpPr>
        <p:spPr>
          <a:xfrm>
            <a:off x="342900" y="2311400"/>
            <a:ext cx="3009900" cy="65373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869F6916-125A-415B-851F-E96AAE1CCB60}"/>
              </a:ext>
            </a:extLst>
          </p:cNvPr>
          <p:cNvSpPr>
            <a:spLocks noGrp="1"/>
          </p:cNvSpPr>
          <p:nvPr>
            <p:ph sz="half" idx="2"/>
          </p:nvPr>
        </p:nvSpPr>
        <p:spPr>
          <a:xfrm>
            <a:off x="3505200" y="2311400"/>
            <a:ext cx="3009900" cy="65373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1A209268-C379-47E5-9F6A-A8F369C2B42E}"/>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236D4E43-1CA4-4C82-87CE-FB26A635CEE4}"/>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E133FDFD-7084-4622-BFD7-F45BEEC8FB36}"/>
              </a:ext>
            </a:extLst>
          </p:cNvPr>
          <p:cNvSpPr>
            <a:spLocks noGrp="1"/>
          </p:cNvSpPr>
          <p:nvPr>
            <p:ph type="sldNum" sz="quarter" idx="12"/>
          </p:nvPr>
        </p:nvSpPr>
        <p:spPr/>
        <p:txBody>
          <a:bodyPr/>
          <a:lstStyle>
            <a:lvl1pPr>
              <a:defRPr/>
            </a:lvl1pPr>
          </a:lstStyle>
          <a:p>
            <a:fld id="{A64A7D42-7E5E-4BB9-9A32-5B46AEA06C68}" type="slidenum">
              <a:rPr lang="en-US" altLang="ja-JP"/>
              <a:pPr/>
              <a:t>‹#›</a:t>
            </a:fld>
            <a:endParaRPr lang="en-US" altLang="ja-JP"/>
          </a:p>
        </p:txBody>
      </p:sp>
    </p:spTree>
    <p:extLst>
      <p:ext uri="{BB962C8B-B14F-4D97-AF65-F5344CB8AC3E}">
        <p14:creationId xmlns:p14="http://schemas.microsoft.com/office/powerpoint/2010/main" val="3302852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AC5D4C-6424-40F7-AEBB-900CCFA1DCF9}"/>
              </a:ext>
            </a:extLst>
          </p:cNvPr>
          <p:cNvSpPr>
            <a:spLocks noGrp="1"/>
          </p:cNvSpPr>
          <p:nvPr>
            <p:ph type="title"/>
          </p:nvPr>
        </p:nvSpPr>
        <p:spPr>
          <a:xfrm>
            <a:off x="473075" y="527050"/>
            <a:ext cx="5915025" cy="1914525"/>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088486D0-0633-4CDA-B654-058C918AC035}"/>
              </a:ext>
            </a:extLst>
          </p:cNvPr>
          <p:cNvSpPr>
            <a:spLocks noGrp="1"/>
          </p:cNvSpPr>
          <p:nvPr>
            <p:ph type="body" idx="1"/>
          </p:nvPr>
        </p:nvSpPr>
        <p:spPr>
          <a:xfrm>
            <a:off x="473075" y="2428875"/>
            <a:ext cx="2900363"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499CA51F-0C8C-4E16-AA11-2B774790052C}"/>
              </a:ext>
            </a:extLst>
          </p:cNvPr>
          <p:cNvSpPr>
            <a:spLocks noGrp="1"/>
          </p:cNvSpPr>
          <p:nvPr>
            <p:ph sz="half" idx="2"/>
          </p:nvPr>
        </p:nvSpPr>
        <p:spPr>
          <a:xfrm>
            <a:off x="473075" y="3617913"/>
            <a:ext cx="2900363" cy="53228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C8F74009-9BA3-46F5-9920-7034CABE53C8}"/>
              </a:ext>
            </a:extLst>
          </p:cNvPr>
          <p:cNvSpPr>
            <a:spLocks noGrp="1"/>
          </p:cNvSpPr>
          <p:nvPr>
            <p:ph type="body" sz="quarter" idx="3"/>
          </p:nvPr>
        </p:nvSpPr>
        <p:spPr>
          <a:xfrm>
            <a:off x="3471863" y="2428875"/>
            <a:ext cx="2916237"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1DE35069-5F1B-462F-90CE-EFA365E99A8A}"/>
              </a:ext>
            </a:extLst>
          </p:cNvPr>
          <p:cNvSpPr>
            <a:spLocks noGrp="1"/>
          </p:cNvSpPr>
          <p:nvPr>
            <p:ph sz="quarter" idx="4"/>
          </p:nvPr>
        </p:nvSpPr>
        <p:spPr>
          <a:xfrm>
            <a:off x="3471863" y="3617913"/>
            <a:ext cx="2916237" cy="53228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CCCD657E-4929-474D-A8E9-38EF786F57AF}"/>
              </a:ext>
            </a:extLst>
          </p:cNvPr>
          <p:cNvSpPr>
            <a:spLocks noGrp="1"/>
          </p:cNvSpPr>
          <p:nvPr>
            <p:ph type="dt" sz="half" idx="10"/>
          </p:nvPr>
        </p:nvSpPr>
        <p:spPr/>
        <p:txBody>
          <a:bodyPr/>
          <a:lstStyle>
            <a:lvl1pPr>
              <a:defRPr/>
            </a:lvl1pPr>
          </a:lstStyle>
          <a:p>
            <a:endParaRPr lang="en-US" altLang="ja-JP"/>
          </a:p>
        </p:txBody>
      </p:sp>
      <p:sp>
        <p:nvSpPr>
          <p:cNvPr id="8" name="フッター プレースホルダー 7">
            <a:extLst>
              <a:ext uri="{FF2B5EF4-FFF2-40B4-BE49-F238E27FC236}">
                <a16:creationId xmlns:a16="http://schemas.microsoft.com/office/drawing/2014/main" id="{A5D664DC-F9B1-42DF-AC74-29D1786ECBA4}"/>
              </a:ext>
            </a:extLst>
          </p:cNvPr>
          <p:cNvSpPr>
            <a:spLocks noGrp="1"/>
          </p:cNvSpPr>
          <p:nvPr>
            <p:ph type="ftr" sz="quarter" idx="11"/>
          </p:nvPr>
        </p:nvSpPr>
        <p:spPr/>
        <p:txBody>
          <a:bodyPr/>
          <a:lstStyle>
            <a:lvl1pPr>
              <a:defRPr/>
            </a:lvl1pPr>
          </a:lstStyle>
          <a:p>
            <a:endParaRPr lang="en-US" altLang="ja-JP"/>
          </a:p>
        </p:txBody>
      </p:sp>
      <p:sp>
        <p:nvSpPr>
          <p:cNvPr id="9" name="スライド番号プレースホルダー 8">
            <a:extLst>
              <a:ext uri="{FF2B5EF4-FFF2-40B4-BE49-F238E27FC236}">
                <a16:creationId xmlns:a16="http://schemas.microsoft.com/office/drawing/2014/main" id="{DB78B36D-E7B0-4FCF-87E2-5BC3DA39B737}"/>
              </a:ext>
            </a:extLst>
          </p:cNvPr>
          <p:cNvSpPr>
            <a:spLocks noGrp="1"/>
          </p:cNvSpPr>
          <p:nvPr>
            <p:ph type="sldNum" sz="quarter" idx="12"/>
          </p:nvPr>
        </p:nvSpPr>
        <p:spPr/>
        <p:txBody>
          <a:bodyPr/>
          <a:lstStyle>
            <a:lvl1pPr>
              <a:defRPr/>
            </a:lvl1pPr>
          </a:lstStyle>
          <a:p>
            <a:fld id="{6ADF1703-8BB4-4D83-9F76-00AC906151A3}" type="slidenum">
              <a:rPr lang="en-US" altLang="ja-JP"/>
              <a:pPr/>
              <a:t>‹#›</a:t>
            </a:fld>
            <a:endParaRPr lang="en-US" altLang="ja-JP"/>
          </a:p>
        </p:txBody>
      </p:sp>
    </p:spTree>
    <p:extLst>
      <p:ext uri="{BB962C8B-B14F-4D97-AF65-F5344CB8AC3E}">
        <p14:creationId xmlns:p14="http://schemas.microsoft.com/office/powerpoint/2010/main" val="3923831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5179A1-04E9-4277-BB0A-A132B05D908B}"/>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C1834721-A148-4F12-98E4-6B82275494A4}"/>
              </a:ext>
            </a:extLst>
          </p:cNvPr>
          <p:cNvSpPr>
            <a:spLocks noGrp="1"/>
          </p:cNvSpPr>
          <p:nvPr>
            <p:ph type="dt" sz="half" idx="10"/>
          </p:nvPr>
        </p:nvSpPr>
        <p:spPr/>
        <p:txBody>
          <a:bodyPr/>
          <a:lstStyle>
            <a:lvl1pPr>
              <a:defRPr/>
            </a:lvl1pPr>
          </a:lstStyle>
          <a:p>
            <a:endParaRPr lang="en-US" altLang="ja-JP"/>
          </a:p>
        </p:txBody>
      </p:sp>
      <p:sp>
        <p:nvSpPr>
          <p:cNvPr id="4" name="フッター プレースホルダー 3">
            <a:extLst>
              <a:ext uri="{FF2B5EF4-FFF2-40B4-BE49-F238E27FC236}">
                <a16:creationId xmlns:a16="http://schemas.microsoft.com/office/drawing/2014/main" id="{F3E77C82-9249-45B8-AA4A-766D93DE62EE}"/>
              </a:ext>
            </a:extLst>
          </p:cNvPr>
          <p:cNvSpPr>
            <a:spLocks noGrp="1"/>
          </p:cNvSpPr>
          <p:nvPr>
            <p:ph type="ftr" sz="quarter" idx="11"/>
          </p:nvPr>
        </p:nvSpPr>
        <p:spPr/>
        <p:txBody>
          <a:bodyPr/>
          <a:lstStyle>
            <a:lvl1pPr>
              <a:defRPr/>
            </a:lvl1pPr>
          </a:lstStyle>
          <a:p>
            <a:endParaRPr lang="en-US" altLang="ja-JP"/>
          </a:p>
        </p:txBody>
      </p:sp>
      <p:sp>
        <p:nvSpPr>
          <p:cNvPr id="5" name="スライド番号プレースホルダー 4">
            <a:extLst>
              <a:ext uri="{FF2B5EF4-FFF2-40B4-BE49-F238E27FC236}">
                <a16:creationId xmlns:a16="http://schemas.microsoft.com/office/drawing/2014/main" id="{C430FE0E-D912-4C77-A2E8-5DB7E320D7A7}"/>
              </a:ext>
            </a:extLst>
          </p:cNvPr>
          <p:cNvSpPr>
            <a:spLocks noGrp="1"/>
          </p:cNvSpPr>
          <p:nvPr>
            <p:ph type="sldNum" sz="quarter" idx="12"/>
          </p:nvPr>
        </p:nvSpPr>
        <p:spPr/>
        <p:txBody>
          <a:bodyPr/>
          <a:lstStyle>
            <a:lvl1pPr>
              <a:defRPr/>
            </a:lvl1pPr>
          </a:lstStyle>
          <a:p>
            <a:fld id="{1D860A12-D717-45CA-B48F-D9C1BB7EE0B5}" type="slidenum">
              <a:rPr lang="en-US" altLang="ja-JP"/>
              <a:pPr/>
              <a:t>‹#›</a:t>
            </a:fld>
            <a:endParaRPr lang="en-US" altLang="ja-JP"/>
          </a:p>
        </p:txBody>
      </p:sp>
    </p:spTree>
    <p:extLst>
      <p:ext uri="{BB962C8B-B14F-4D97-AF65-F5344CB8AC3E}">
        <p14:creationId xmlns:p14="http://schemas.microsoft.com/office/powerpoint/2010/main" val="599225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3D3C6E3-9AF9-446B-A66D-15EEF7A2F742}"/>
              </a:ext>
            </a:extLst>
          </p:cNvPr>
          <p:cNvSpPr>
            <a:spLocks noGrp="1"/>
          </p:cNvSpPr>
          <p:nvPr>
            <p:ph type="dt" sz="half" idx="10"/>
          </p:nvPr>
        </p:nvSpPr>
        <p:spPr/>
        <p:txBody>
          <a:bodyPr/>
          <a:lstStyle>
            <a:lvl1pPr>
              <a:defRPr/>
            </a:lvl1pPr>
          </a:lstStyle>
          <a:p>
            <a:endParaRPr lang="en-US" altLang="ja-JP"/>
          </a:p>
        </p:txBody>
      </p:sp>
      <p:sp>
        <p:nvSpPr>
          <p:cNvPr id="3" name="フッター プレースホルダー 2">
            <a:extLst>
              <a:ext uri="{FF2B5EF4-FFF2-40B4-BE49-F238E27FC236}">
                <a16:creationId xmlns:a16="http://schemas.microsoft.com/office/drawing/2014/main" id="{DDE111AF-25D4-4342-A8B1-ECE9993301A7}"/>
              </a:ext>
            </a:extLst>
          </p:cNvPr>
          <p:cNvSpPr>
            <a:spLocks noGrp="1"/>
          </p:cNvSpPr>
          <p:nvPr>
            <p:ph type="ftr" sz="quarter" idx="11"/>
          </p:nvPr>
        </p:nvSpPr>
        <p:spPr/>
        <p:txBody>
          <a:bodyPr/>
          <a:lstStyle>
            <a:lvl1pPr>
              <a:defRPr/>
            </a:lvl1pPr>
          </a:lstStyle>
          <a:p>
            <a:endParaRPr lang="en-US" altLang="ja-JP"/>
          </a:p>
        </p:txBody>
      </p:sp>
      <p:sp>
        <p:nvSpPr>
          <p:cNvPr id="4" name="スライド番号プレースホルダー 3">
            <a:extLst>
              <a:ext uri="{FF2B5EF4-FFF2-40B4-BE49-F238E27FC236}">
                <a16:creationId xmlns:a16="http://schemas.microsoft.com/office/drawing/2014/main" id="{B1E05E0D-46A6-4B89-9AEE-0747F20EDBF9}"/>
              </a:ext>
            </a:extLst>
          </p:cNvPr>
          <p:cNvSpPr>
            <a:spLocks noGrp="1"/>
          </p:cNvSpPr>
          <p:nvPr>
            <p:ph type="sldNum" sz="quarter" idx="12"/>
          </p:nvPr>
        </p:nvSpPr>
        <p:spPr/>
        <p:txBody>
          <a:bodyPr/>
          <a:lstStyle>
            <a:lvl1pPr>
              <a:defRPr/>
            </a:lvl1pPr>
          </a:lstStyle>
          <a:p>
            <a:fld id="{31BE4891-C378-486C-A299-649CB7BAB212}" type="slidenum">
              <a:rPr lang="en-US" altLang="ja-JP"/>
              <a:pPr/>
              <a:t>‹#›</a:t>
            </a:fld>
            <a:endParaRPr lang="en-US" altLang="ja-JP"/>
          </a:p>
        </p:txBody>
      </p:sp>
    </p:spTree>
    <p:extLst>
      <p:ext uri="{BB962C8B-B14F-4D97-AF65-F5344CB8AC3E}">
        <p14:creationId xmlns:p14="http://schemas.microsoft.com/office/powerpoint/2010/main" val="3560746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C2B3B-AD97-4D55-AAAA-A00070205402}"/>
              </a:ext>
            </a:extLst>
          </p:cNvPr>
          <p:cNvSpPr>
            <a:spLocks noGrp="1"/>
          </p:cNvSpPr>
          <p:nvPr>
            <p:ph type="title"/>
          </p:nvPr>
        </p:nvSpPr>
        <p:spPr>
          <a:xfrm>
            <a:off x="473075" y="660400"/>
            <a:ext cx="2211388" cy="23114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96FBDAFB-B3B7-4295-B60D-AAD758F9A7E7}"/>
              </a:ext>
            </a:extLst>
          </p:cNvPr>
          <p:cNvSpPr>
            <a:spLocks noGrp="1"/>
          </p:cNvSpPr>
          <p:nvPr>
            <p:ph idx="1"/>
          </p:nvPr>
        </p:nvSpPr>
        <p:spPr>
          <a:xfrm>
            <a:off x="2916238" y="1425575"/>
            <a:ext cx="3471862" cy="7040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A440AD82-17CB-4E89-B857-C2FADDCB76A6}"/>
              </a:ext>
            </a:extLst>
          </p:cNvPr>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1CCD7530-73A1-429F-9FD7-6F0B46C6C978}"/>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3BAE2998-25C8-4472-B940-F719A83FA167}"/>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0F8B9F7A-3805-46CD-961B-334029D598DC}"/>
              </a:ext>
            </a:extLst>
          </p:cNvPr>
          <p:cNvSpPr>
            <a:spLocks noGrp="1"/>
          </p:cNvSpPr>
          <p:nvPr>
            <p:ph type="sldNum" sz="quarter" idx="12"/>
          </p:nvPr>
        </p:nvSpPr>
        <p:spPr/>
        <p:txBody>
          <a:bodyPr/>
          <a:lstStyle>
            <a:lvl1pPr>
              <a:defRPr/>
            </a:lvl1pPr>
          </a:lstStyle>
          <a:p>
            <a:fld id="{12F6CC56-D5BA-4FD0-B0F3-F84CBE6318B9}" type="slidenum">
              <a:rPr lang="en-US" altLang="ja-JP"/>
              <a:pPr/>
              <a:t>‹#›</a:t>
            </a:fld>
            <a:endParaRPr lang="en-US" altLang="ja-JP"/>
          </a:p>
        </p:txBody>
      </p:sp>
    </p:spTree>
    <p:extLst>
      <p:ext uri="{BB962C8B-B14F-4D97-AF65-F5344CB8AC3E}">
        <p14:creationId xmlns:p14="http://schemas.microsoft.com/office/powerpoint/2010/main" val="2803059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833A55-FC8E-4762-A353-85C012C7785B}"/>
              </a:ext>
            </a:extLst>
          </p:cNvPr>
          <p:cNvSpPr>
            <a:spLocks noGrp="1"/>
          </p:cNvSpPr>
          <p:nvPr>
            <p:ph type="title"/>
          </p:nvPr>
        </p:nvSpPr>
        <p:spPr>
          <a:xfrm>
            <a:off x="473075" y="660400"/>
            <a:ext cx="2211388" cy="23114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5994A6AD-DE9C-4BB7-BE60-2784CB2FA906}"/>
              </a:ext>
            </a:extLst>
          </p:cNvPr>
          <p:cNvSpPr>
            <a:spLocks noGrp="1"/>
          </p:cNvSpPr>
          <p:nvPr>
            <p:ph type="pic" idx="1"/>
          </p:nvPr>
        </p:nvSpPr>
        <p:spPr>
          <a:xfrm>
            <a:off x="2916238" y="1425575"/>
            <a:ext cx="3471862" cy="70405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6379F93E-4C64-4FCA-BE74-689D0BBE2A56}"/>
              </a:ext>
            </a:extLst>
          </p:cNvPr>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5BBFD074-FDEA-42F3-8B2C-BD23E5362FBC}"/>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73330D57-0E49-4B42-8548-A4529116EBFD}"/>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0953237A-2B03-43E3-91D7-27B8D117CE39}"/>
              </a:ext>
            </a:extLst>
          </p:cNvPr>
          <p:cNvSpPr>
            <a:spLocks noGrp="1"/>
          </p:cNvSpPr>
          <p:nvPr>
            <p:ph type="sldNum" sz="quarter" idx="12"/>
          </p:nvPr>
        </p:nvSpPr>
        <p:spPr/>
        <p:txBody>
          <a:bodyPr/>
          <a:lstStyle>
            <a:lvl1pPr>
              <a:defRPr/>
            </a:lvl1pPr>
          </a:lstStyle>
          <a:p>
            <a:fld id="{6F69B326-D02B-42C7-8285-48009951D3C3}" type="slidenum">
              <a:rPr lang="en-US" altLang="ja-JP"/>
              <a:pPr/>
              <a:t>‹#›</a:t>
            </a:fld>
            <a:endParaRPr lang="en-US" altLang="ja-JP"/>
          </a:p>
        </p:txBody>
      </p:sp>
    </p:spTree>
    <p:extLst>
      <p:ext uri="{BB962C8B-B14F-4D97-AF65-F5344CB8AC3E}">
        <p14:creationId xmlns:p14="http://schemas.microsoft.com/office/powerpoint/2010/main" val="3870679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F0C5D98-37E4-43C1-944C-54F34864604C}"/>
              </a:ext>
            </a:extLst>
          </p:cNvPr>
          <p:cNvSpPr>
            <a:spLocks noGrp="1" noChangeArrowheads="1"/>
          </p:cNvSpPr>
          <p:nvPr>
            <p:ph type="title"/>
          </p:nvPr>
        </p:nvSpPr>
        <p:spPr bwMode="auto">
          <a:xfrm>
            <a:off x="342900" y="396875"/>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47BC3BE8-7698-4E22-9F09-7514EFDF3928}"/>
              </a:ext>
            </a:extLst>
          </p:cNvPr>
          <p:cNvSpPr>
            <a:spLocks noGrp="1" noChangeArrowheads="1"/>
          </p:cNvSpPr>
          <p:nvPr>
            <p:ph type="body" idx="1"/>
          </p:nvPr>
        </p:nvSpPr>
        <p:spPr bwMode="auto">
          <a:xfrm>
            <a:off x="342900" y="2311400"/>
            <a:ext cx="6172200" cy="653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40FB4DDA-69F4-49A7-A261-5FD2AC47EDCE}"/>
              </a:ext>
            </a:extLst>
          </p:cNvPr>
          <p:cNvSpPr>
            <a:spLocks noGrp="1" noChangeArrowheads="1"/>
          </p:cNvSpPr>
          <p:nvPr>
            <p:ph type="dt" sz="half" idx="2"/>
          </p:nvPr>
        </p:nvSpPr>
        <p:spPr bwMode="auto">
          <a:xfrm>
            <a:off x="342900" y="9020175"/>
            <a:ext cx="16002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a:extLst>
              <a:ext uri="{FF2B5EF4-FFF2-40B4-BE49-F238E27FC236}">
                <a16:creationId xmlns:a16="http://schemas.microsoft.com/office/drawing/2014/main" id="{2D90A60C-8924-4FF2-B323-FE34568A3CC2}"/>
              </a:ext>
            </a:extLst>
          </p:cNvPr>
          <p:cNvSpPr>
            <a:spLocks noGrp="1" noChangeArrowheads="1"/>
          </p:cNvSpPr>
          <p:nvPr>
            <p:ph type="ftr" sz="quarter" idx="3"/>
          </p:nvPr>
        </p:nvSpPr>
        <p:spPr bwMode="auto">
          <a:xfrm>
            <a:off x="2343150" y="9020175"/>
            <a:ext cx="21717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a:extLst>
              <a:ext uri="{FF2B5EF4-FFF2-40B4-BE49-F238E27FC236}">
                <a16:creationId xmlns:a16="http://schemas.microsoft.com/office/drawing/2014/main" id="{7B3C4E4B-0185-419D-B35C-FDEA7BFDB59C}"/>
              </a:ext>
            </a:extLst>
          </p:cNvPr>
          <p:cNvSpPr>
            <a:spLocks noGrp="1" noChangeArrowheads="1"/>
          </p:cNvSpPr>
          <p:nvPr>
            <p:ph type="sldNum" sz="quarter" idx="4"/>
          </p:nvPr>
        </p:nvSpPr>
        <p:spPr bwMode="auto">
          <a:xfrm>
            <a:off x="4914900" y="9020175"/>
            <a:ext cx="16002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17C5A18D-121D-4CDD-BEEF-E9E948572EF7}"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1" name="Rectangle 33">
            <a:extLst>
              <a:ext uri="{FF2B5EF4-FFF2-40B4-BE49-F238E27FC236}">
                <a16:creationId xmlns:a16="http://schemas.microsoft.com/office/drawing/2014/main" id="{D0100092-CFA5-480A-851B-456367E9C914}"/>
              </a:ext>
            </a:extLst>
          </p:cNvPr>
          <p:cNvSpPr>
            <a:spLocks noChangeArrowheads="1"/>
          </p:cNvSpPr>
          <p:nvPr/>
        </p:nvSpPr>
        <p:spPr bwMode="auto">
          <a:xfrm>
            <a:off x="188913" y="415925"/>
            <a:ext cx="4464050" cy="6192838"/>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83" name="Rectangle 35" descr="右上がり対角線">
            <a:extLst>
              <a:ext uri="{FF2B5EF4-FFF2-40B4-BE49-F238E27FC236}">
                <a16:creationId xmlns:a16="http://schemas.microsoft.com/office/drawing/2014/main" id="{2A713CAB-884C-4BB0-B114-E9C722F485CB}"/>
              </a:ext>
            </a:extLst>
          </p:cNvPr>
          <p:cNvSpPr>
            <a:spLocks noChangeArrowheads="1"/>
          </p:cNvSpPr>
          <p:nvPr/>
        </p:nvSpPr>
        <p:spPr bwMode="auto">
          <a:xfrm>
            <a:off x="333375" y="776288"/>
            <a:ext cx="4175125" cy="3889375"/>
          </a:xfrm>
          <a:prstGeom prst="rect">
            <a:avLst/>
          </a:prstGeom>
          <a:pattFill prst="ltUpDiag">
            <a:fgClr>
              <a:schemeClr val="accent1"/>
            </a:fgClr>
            <a:bgClr>
              <a:schemeClr val="bg1"/>
            </a:bgClr>
          </a:pattFill>
          <a:ln w="9525">
            <a:solidFill>
              <a:srgbClr val="99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ea typeface="メイリオ" panose="020B0604030504040204" pitchFamily="50" charset="-128"/>
              </a:rPr>
              <a:t>写真スペース</a:t>
            </a:r>
          </a:p>
        </p:txBody>
      </p:sp>
      <p:sp>
        <p:nvSpPr>
          <p:cNvPr id="2084" name="Rectangle 36" descr="右上がり対角線">
            <a:extLst>
              <a:ext uri="{FF2B5EF4-FFF2-40B4-BE49-F238E27FC236}">
                <a16:creationId xmlns:a16="http://schemas.microsoft.com/office/drawing/2014/main" id="{0637DA45-5AF4-412D-A29B-5436348F12A2}"/>
              </a:ext>
            </a:extLst>
          </p:cNvPr>
          <p:cNvSpPr>
            <a:spLocks noChangeArrowheads="1"/>
          </p:cNvSpPr>
          <p:nvPr/>
        </p:nvSpPr>
        <p:spPr bwMode="auto">
          <a:xfrm>
            <a:off x="333375" y="4737100"/>
            <a:ext cx="2447925" cy="1655763"/>
          </a:xfrm>
          <a:prstGeom prst="rect">
            <a:avLst/>
          </a:prstGeom>
          <a:pattFill prst="ltUpDiag">
            <a:fgClr>
              <a:schemeClr val="accent1"/>
            </a:fgClr>
            <a:bgClr>
              <a:schemeClr val="bg1"/>
            </a:bgClr>
          </a:pattFill>
          <a:ln w="9525">
            <a:solidFill>
              <a:srgbClr val="99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ea typeface="メイリオ" panose="020B0604030504040204" pitchFamily="50" charset="-128"/>
              </a:rPr>
              <a:t>写真スペース</a:t>
            </a:r>
          </a:p>
        </p:txBody>
      </p:sp>
      <p:sp>
        <p:nvSpPr>
          <p:cNvPr id="2085" name="Rectangle 37" descr="右上がり対角線">
            <a:extLst>
              <a:ext uri="{FF2B5EF4-FFF2-40B4-BE49-F238E27FC236}">
                <a16:creationId xmlns:a16="http://schemas.microsoft.com/office/drawing/2014/main" id="{36A5B253-29AD-4C28-BA1E-13B972F2B724}"/>
              </a:ext>
            </a:extLst>
          </p:cNvPr>
          <p:cNvSpPr>
            <a:spLocks noChangeArrowheads="1"/>
          </p:cNvSpPr>
          <p:nvPr/>
        </p:nvSpPr>
        <p:spPr bwMode="auto">
          <a:xfrm>
            <a:off x="2852738" y="4737100"/>
            <a:ext cx="1655762" cy="1655763"/>
          </a:xfrm>
          <a:prstGeom prst="rect">
            <a:avLst/>
          </a:prstGeom>
          <a:pattFill prst="ltUpDiag">
            <a:fgClr>
              <a:schemeClr val="accent1"/>
            </a:fgClr>
            <a:bgClr>
              <a:schemeClr val="bg1"/>
            </a:bgClr>
          </a:pattFill>
          <a:ln w="9525">
            <a:solidFill>
              <a:srgbClr val="99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ea typeface="メイリオ" panose="020B0604030504040204" pitchFamily="50" charset="-128"/>
              </a:rPr>
              <a:t>写真スペース</a:t>
            </a:r>
          </a:p>
        </p:txBody>
      </p:sp>
      <p:sp>
        <p:nvSpPr>
          <p:cNvPr id="2080" name="Rectangle 32">
            <a:extLst>
              <a:ext uri="{FF2B5EF4-FFF2-40B4-BE49-F238E27FC236}">
                <a16:creationId xmlns:a16="http://schemas.microsoft.com/office/drawing/2014/main" id="{37FAC1BF-23FA-4C9C-A395-929E374FD40E}"/>
              </a:ext>
            </a:extLst>
          </p:cNvPr>
          <p:cNvSpPr>
            <a:spLocks noChangeArrowheads="1"/>
          </p:cNvSpPr>
          <p:nvPr/>
        </p:nvSpPr>
        <p:spPr bwMode="auto">
          <a:xfrm>
            <a:off x="4652963" y="200025"/>
            <a:ext cx="1512887" cy="3960813"/>
          </a:xfrm>
          <a:prstGeom prst="rect">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5" name="Rectangle 17">
            <a:extLst>
              <a:ext uri="{FF2B5EF4-FFF2-40B4-BE49-F238E27FC236}">
                <a16:creationId xmlns:a16="http://schemas.microsoft.com/office/drawing/2014/main" id="{D1899335-C72D-4EE3-BCCA-1CFBFA873C05}"/>
              </a:ext>
            </a:extLst>
          </p:cNvPr>
          <p:cNvSpPr>
            <a:spLocks noChangeArrowheads="1"/>
          </p:cNvSpPr>
          <p:nvPr/>
        </p:nvSpPr>
        <p:spPr bwMode="auto">
          <a:xfrm>
            <a:off x="6165850" y="200025"/>
            <a:ext cx="576263" cy="3960813"/>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071" name="Group 23">
            <a:extLst>
              <a:ext uri="{FF2B5EF4-FFF2-40B4-BE49-F238E27FC236}">
                <a16:creationId xmlns:a16="http://schemas.microsoft.com/office/drawing/2014/main" id="{32E237C9-3BF4-43D3-A810-8A83549A363E}"/>
              </a:ext>
            </a:extLst>
          </p:cNvPr>
          <p:cNvGrpSpPr>
            <a:grpSpLocks/>
          </p:cNvGrpSpPr>
          <p:nvPr/>
        </p:nvGrpSpPr>
        <p:grpSpPr bwMode="auto">
          <a:xfrm>
            <a:off x="5157788" y="128588"/>
            <a:ext cx="1512887" cy="431800"/>
            <a:chOff x="2931" y="262"/>
            <a:chExt cx="953" cy="363"/>
          </a:xfrm>
        </p:grpSpPr>
        <p:sp>
          <p:nvSpPr>
            <p:cNvPr id="2068" name="WordArt 20">
              <a:extLst>
                <a:ext uri="{FF2B5EF4-FFF2-40B4-BE49-F238E27FC236}">
                  <a16:creationId xmlns:a16="http://schemas.microsoft.com/office/drawing/2014/main" id="{B62C9D64-9826-4686-AB31-99BA1F54F7D3}"/>
                </a:ext>
              </a:extLst>
            </p:cNvPr>
            <p:cNvSpPr>
              <a:spLocks noChangeArrowheads="1" noChangeShapeType="1" noTextEdit="1"/>
            </p:cNvSpPr>
            <p:nvPr/>
          </p:nvSpPr>
          <p:spPr bwMode="auto">
            <a:xfrm>
              <a:off x="2931" y="262"/>
              <a:ext cx="953" cy="363"/>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76200">
                    <a:solidFill>
                      <a:srgbClr val="000080"/>
                    </a:solidFill>
                    <a:round/>
                    <a:headEnd/>
                    <a:tailEnd/>
                  </a:ln>
                  <a:solidFill>
                    <a:srgbClr val="000080"/>
                  </a:solidFill>
                  <a:latin typeface="メイリオ" panose="020B0604030504040204" pitchFamily="50" charset="-128"/>
                  <a:ea typeface="メイリオ" panose="020B0604030504040204" pitchFamily="50" charset="-128"/>
                </a:rPr>
                <a:t>先取り情報</a:t>
              </a:r>
            </a:p>
          </p:txBody>
        </p:sp>
        <p:sp>
          <p:nvSpPr>
            <p:cNvPr id="2069" name="WordArt 21">
              <a:extLst>
                <a:ext uri="{FF2B5EF4-FFF2-40B4-BE49-F238E27FC236}">
                  <a16:creationId xmlns:a16="http://schemas.microsoft.com/office/drawing/2014/main" id="{EEE26B25-83B1-4299-81AF-42A8D64A799E}"/>
                </a:ext>
              </a:extLst>
            </p:cNvPr>
            <p:cNvSpPr>
              <a:spLocks noChangeArrowheads="1" noChangeShapeType="1" noTextEdit="1"/>
            </p:cNvSpPr>
            <p:nvPr/>
          </p:nvSpPr>
          <p:spPr bwMode="auto">
            <a:xfrm>
              <a:off x="2931" y="262"/>
              <a:ext cx="953" cy="363"/>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38100">
                    <a:solidFill>
                      <a:schemeClr val="bg1"/>
                    </a:solidFill>
                    <a:round/>
                    <a:headEnd/>
                    <a:tailEnd/>
                  </a:ln>
                  <a:solidFill>
                    <a:schemeClr val="bg1"/>
                  </a:solidFill>
                  <a:latin typeface="メイリオ" panose="020B0604030504040204" pitchFamily="50" charset="-128"/>
                  <a:ea typeface="メイリオ" panose="020B0604030504040204" pitchFamily="50" charset="-128"/>
                </a:rPr>
                <a:t>先取り情報</a:t>
              </a:r>
            </a:p>
          </p:txBody>
        </p:sp>
        <p:sp>
          <p:nvSpPr>
            <p:cNvPr id="2070" name="WordArt 22">
              <a:extLst>
                <a:ext uri="{FF2B5EF4-FFF2-40B4-BE49-F238E27FC236}">
                  <a16:creationId xmlns:a16="http://schemas.microsoft.com/office/drawing/2014/main" id="{58E7976B-2A94-486A-B896-1380E8799502}"/>
                </a:ext>
              </a:extLst>
            </p:cNvPr>
            <p:cNvSpPr>
              <a:spLocks noChangeArrowheads="1" noChangeShapeType="1" noTextEdit="1"/>
            </p:cNvSpPr>
            <p:nvPr/>
          </p:nvSpPr>
          <p:spPr bwMode="auto">
            <a:xfrm>
              <a:off x="2931" y="262"/>
              <a:ext cx="953" cy="363"/>
            </a:xfrm>
            <a:prstGeom prst="rect">
              <a:avLst/>
            </a:prstGeom>
            <a:extLs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solidFill>
                    <a:srgbClr val="FF0000"/>
                  </a:solidFill>
                  <a:latin typeface="メイリオ" panose="020B0604030504040204" pitchFamily="50" charset="-128"/>
                  <a:ea typeface="メイリオ" panose="020B0604030504040204" pitchFamily="50" charset="-128"/>
                </a:rPr>
                <a:t>先取り情報</a:t>
              </a:r>
            </a:p>
          </p:txBody>
        </p:sp>
      </p:grpSp>
      <p:sp>
        <p:nvSpPr>
          <p:cNvPr id="2072" name="Text Box 24">
            <a:extLst>
              <a:ext uri="{FF2B5EF4-FFF2-40B4-BE49-F238E27FC236}">
                <a16:creationId xmlns:a16="http://schemas.microsoft.com/office/drawing/2014/main" id="{7BC72E4F-DB72-45C9-B832-E69BFFDACA1C}"/>
              </a:ext>
            </a:extLst>
          </p:cNvPr>
          <p:cNvSpPr txBox="1">
            <a:spLocks noChangeArrowheads="1"/>
          </p:cNvSpPr>
          <p:nvPr/>
        </p:nvSpPr>
        <p:spPr bwMode="auto">
          <a:xfrm>
            <a:off x="188913" y="171450"/>
            <a:ext cx="33099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dirty="0">
                <a:latin typeface="メイリオ" panose="020B0604030504040204" pitchFamily="50" charset="-128"/>
                <a:ea typeface="メイリオ" panose="020B0604030504040204" pitchFamily="50" charset="-128"/>
              </a:rPr>
              <a:t>2019</a:t>
            </a:r>
            <a:r>
              <a:rPr lang="ja-JP" altLang="en-US" sz="1000" b="1" dirty="0">
                <a:latin typeface="メイリオ" panose="020B0604030504040204" pitchFamily="50" charset="-128"/>
                <a:ea typeface="メイリオ" panose="020B0604030504040204" pitchFamily="50" charset="-128"/>
              </a:rPr>
              <a:t>年○月○日</a:t>
            </a:r>
            <a:r>
              <a:rPr lang="en-US" altLang="ja-JP" sz="1000" b="1" dirty="0">
                <a:latin typeface="メイリオ" panose="020B0604030504040204" pitchFamily="50" charset="-128"/>
                <a:ea typeface="メイリオ" panose="020B0604030504040204" pitchFamily="50" charset="-128"/>
              </a:rPr>
              <a:t>(</a:t>
            </a:r>
            <a:r>
              <a:rPr lang="ja-JP" altLang="en-US" sz="1000" b="1" dirty="0">
                <a:latin typeface="メイリオ" panose="020B0604030504040204" pitchFamily="50" charset="-128"/>
                <a:ea typeface="メイリオ" panose="020B0604030504040204" pitchFamily="50" charset="-128"/>
              </a:rPr>
              <a:t>月</a:t>
            </a:r>
            <a:r>
              <a:rPr lang="en-US" altLang="ja-JP" sz="1000" b="1" dirty="0">
                <a:latin typeface="メイリオ" panose="020B0604030504040204" pitchFamily="50" charset="-128"/>
                <a:ea typeface="メイリオ" panose="020B0604030504040204" pitchFamily="50" charset="-128"/>
              </a:rPr>
              <a:t>) </a:t>
            </a:r>
            <a:r>
              <a:rPr lang="ja-JP" altLang="en-US" sz="1000" b="1" dirty="0">
                <a:latin typeface="メイリオ" panose="020B0604030504040204" pitchFamily="50" charset="-128"/>
                <a:ea typeface="メイリオ" panose="020B0604030504040204" pitchFamily="50" charset="-128"/>
              </a:rPr>
              <a:t>デジポットタイムズ </a:t>
            </a:r>
            <a:r>
              <a:rPr lang="en-US" altLang="ja-JP" sz="1000" b="1" dirty="0">
                <a:latin typeface="メイリオ" panose="020B0604030504040204" pitchFamily="50" charset="-128"/>
                <a:ea typeface="メイリオ" panose="020B0604030504040204" pitchFamily="50" charset="-128"/>
              </a:rPr>
              <a:t>vol.0001</a:t>
            </a:r>
            <a:endParaRPr lang="en-US" altLang="ja-JP" dirty="0"/>
          </a:p>
        </p:txBody>
      </p:sp>
      <p:grpSp>
        <p:nvGrpSpPr>
          <p:cNvPr id="2077" name="Group 29">
            <a:extLst>
              <a:ext uri="{FF2B5EF4-FFF2-40B4-BE49-F238E27FC236}">
                <a16:creationId xmlns:a16="http://schemas.microsoft.com/office/drawing/2014/main" id="{D7BB07C2-AC53-4D93-B526-98ACC19940CB}"/>
              </a:ext>
            </a:extLst>
          </p:cNvPr>
          <p:cNvGrpSpPr>
            <a:grpSpLocks/>
          </p:cNvGrpSpPr>
          <p:nvPr/>
        </p:nvGrpSpPr>
        <p:grpSpPr bwMode="auto">
          <a:xfrm>
            <a:off x="4437063" y="704850"/>
            <a:ext cx="1584325" cy="3311525"/>
            <a:chOff x="1797" y="353"/>
            <a:chExt cx="998" cy="2086"/>
          </a:xfrm>
        </p:grpSpPr>
        <p:sp>
          <p:nvSpPr>
            <p:cNvPr id="2078" name="WordArt 30">
              <a:extLst>
                <a:ext uri="{FF2B5EF4-FFF2-40B4-BE49-F238E27FC236}">
                  <a16:creationId xmlns:a16="http://schemas.microsoft.com/office/drawing/2014/main" id="{7D3630D9-5C63-4E60-A4DB-E7815B72C60E}"/>
                </a:ext>
              </a:extLst>
            </p:cNvPr>
            <p:cNvSpPr>
              <a:spLocks noChangeArrowheads="1" noChangeShapeType="1" noTextEdit="1"/>
            </p:cNvSpPr>
            <p:nvPr/>
          </p:nvSpPr>
          <p:spPr bwMode="auto">
            <a:xfrm rot="5400000">
              <a:off x="1253" y="897"/>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80"/>
                    </a:solidFill>
                    <a:round/>
                    <a:headEnd/>
                    <a:tailEnd/>
                  </a:ln>
                  <a:solidFill>
                    <a:srgbClr val="000080"/>
                  </a:solidFill>
                  <a:latin typeface="メイリオ" panose="020B0604030504040204" pitchFamily="50" charset="-128"/>
                  <a:ea typeface="メイリオ" panose="020B0604030504040204" pitchFamily="50" charset="-128"/>
                </a:rPr>
                <a:t>画期的</a:t>
              </a:r>
            </a:p>
          </p:txBody>
        </p:sp>
        <p:sp>
          <p:nvSpPr>
            <p:cNvPr id="2079" name="WordArt 31">
              <a:extLst>
                <a:ext uri="{FF2B5EF4-FFF2-40B4-BE49-F238E27FC236}">
                  <a16:creationId xmlns:a16="http://schemas.microsoft.com/office/drawing/2014/main" id="{4473E353-EA26-478C-AFD4-C1755C357E4A}"/>
                </a:ext>
              </a:extLst>
            </p:cNvPr>
            <p:cNvSpPr>
              <a:spLocks noChangeArrowheads="1" noChangeShapeType="1" noTextEdit="1"/>
            </p:cNvSpPr>
            <p:nvPr/>
          </p:nvSpPr>
          <p:spPr bwMode="auto">
            <a:xfrm rot="5400000">
              <a:off x="1253" y="897"/>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rgbClr val="FFFF00"/>
                  </a:solidFill>
                  <a:latin typeface="メイリオ" panose="020B0604030504040204" pitchFamily="50" charset="-128"/>
                  <a:ea typeface="メイリオ" panose="020B0604030504040204" pitchFamily="50" charset="-128"/>
                </a:rPr>
                <a:t>画期的</a:t>
              </a:r>
            </a:p>
          </p:txBody>
        </p:sp>
      </p:grpSp>
      <p:sp>
        <p:nvSpPr>
          <p:cNvPr id="2086" name="Rectangle 38">
            <a:extLst>
              <a:ext uri="{FF2B5EF4-FFF2-40B4-BE49-F238E27FC236}">
                <a16:creationId xmlns:a16="http://schemas.microsoft.com/office/drawing/2014/main" id="{1AC52AC4-5F35-45E5-8843-A0B9E030CC15}"/>
              </a:ext>
            </a:extLst>
          </p:cNvPr>
          <p:cNvSpPr>
            <a:spLocks noChangeArrowheads="1"/>
          </p:cNvSpPr>
          <p:nvPr/>
        </p:nvSpPr>
        <p:spPr bwMode="auto">
          <a:xfrm>
            <a:off x="4724400" y="4232275"/>
            <a:ext cx="1944688" cy="2376488"/>
          </a:xfrm>
          <a:prstGeom prst="rect">
            <a:avLst/>
          </a:prstGeom>
          <a:noFill/>
          <a:ln w="381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91" name="Rectangle 43">
            <a:extLst>
              <a:ext uri="{FF2B5EF4-FFF2-40B4-BE49-F238E27FC236}">
                <a16:creationId xmlns:a16="http://schemas.microsoft.com/office/drawing/2014/main" id="{938D304E-7A15-49EC-8E6C-5C4D326EED0E}"/>
              </a:ext>
            </a:extLst>
          </p:cNvPr>
          <p:cNvSpPr>
            <a:spLocks noChangeArrowheads="1"/>
          </p:cNvSpPr>
          <p:nvPr/>
        </p:nvSpPr>
        <p:spPr bwMode="auto">
          <a:xfrm>
            <a:off x="188913" y="8050213"/>
            <a:ext cx="1152525" cy="1295400"/>
          </a:xfrm>
          <a:prstGeom prst="rect">
            <a:avLst/>
          </a:prstGeom>
          <a:solidFill>
            <a:srgbClr val="C0C0C0">
              <a:alpha val="20000"/>
            </a:srgbClr>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72000" tIns="72000" rIns="72000" bIns="72000"/>
          <a:lstStyle/>
          <a:p>
            <a:r>
              <a:rPr lang="en-US" altLang="ja-JP" sz="800">
                <a:latin typeface="メイリオ" panose="020B0604030504040204" pitchFamily="50" charset="-128"/>
                <a:ea typeface="メイリオ" panose="020B0604030504040204" pitchFamily="50" charset="-128"/>
              </a:rPr>
              <a:t>&lt;</a:t>
            </a:r>
            <a:r>
              <a:rPr lang="ja-JP" altLang="en-US" sz="800">
                <a:latin typeface="メイリオ" panose="020B0604030504040204" pitchFamily="50" charset="-128"/>
                <a:ea typeface="メイリオ" panose="020B0604030504040204" pitchFamily="50" charset="-128"/>
              </a:rPr>
              <a:t>お問い合わせ先</a:t>
            </a:r>
            <a:r>
              <a:rPr lang="en-US" altLang="ja-JP" sz="800">
                <a:latin typeface="メイリオ" panose="020B0604030504040204" pitchFamily="50" charset="-128"/>
                <a:ea typeface="メイリオ" panose="020B0604030504040204" pitchFamily="50" charset="-128"/>
              </a:rPr>
              <a:t>&gt;</a:t>
            </a:r>
          </a:p>
        </p:txBody>
      </p:sp>
      <p:sp>
        <p:nvSpPr>
          <p:cNvPr id="2092" name="Rectangle 44">
            <a:extLst>
              <a:ext uri="{FF2B5EF4-FFF2-40B4-BE49-F238E27FC236}">
                <a16:creationId xmlns:a16="http://schemas.microsoft.com/office/drawing/2014/main" id="{D4455752-7AAD-4290-BDCE-EF0E16174454}"/>
              </a:ext>
            </a:extLst>
          </p:cNvPr>
          <p:cNvSpPr>
            <a:spLocks noChangeArrowheads="1"/>
          </p:cNvSpPr>
          <p:nvPr/>
        </p:nvSpPr>
        <p:spPr bwMode="auto">
          <a:xfrm>
            <a:off x="188913" y="9417050"/>
            <a:ext cx="6480175" cy="288925"/>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dirty="0">
                <a:solidFill>
                  <a:schemeClr val="bg1"/>
                </a:solidFill>
                <a:latin typeface="メイリオ" panose="020B0604030504040204" pitchFamily="50" charset="-128"/>
                <a:ea typeface="メイリオ" panose="020B0604030504040204" pitchFamily="50" charset="-128"/>
              </a:rPr>
              <a:t>詳しくは、</a:t>
            </a:r>
            <a:r>
              <a:rPr lang="en-US" altLang="ja-JP" sz="1200" b="1" dirty="0">
                <a:solidFill>
                  <a:schemeClr val="bg1"/>
                </a:solidFill>
                <a:latin typeface="メイリオ" panose="020B0604030504040204" pitchFamily="50" charset="-128"/>
                <a:ea typeface="メイリオ" panose="020B0604030504040204" pitchFamily="50" charset="-128"/>
              </a:rPr>
              <a:t>https://www.digipot.net/</a:t>
            </a:r>
            <a:r>
              <a:rPr lang="ja-JP" altLang="en-US" sz="1200" b="1" dirty="0">
                <a:solidFill>
                  <a:schemeClr val="bg1"/>
                </a:solidFill>
                <a:latin typeface="メイリオ" panose="020B0604030504040204" pitchFamily="50" charset="-128"/>
                <a:ea typeface="メイリオ" panose="020B0604030504040204" pitchFamily="50" charset="-128"/>
              </a:rPr>
              <a:t>をご覧ください。</a:t>
            </a:r>
          </a:p>
        </p:txBody>
      </p:sp>
      <p:sp>
        <p:nvSpPr>
          <p:cNvPr id="2093" name="Rectangle 45">
            <a:extLst>
              <a:ext uri="{FF2B5EF4-FFF2-40B4-BE49-F238E27FC236}">
                <a16:creationId xmlns:a16="http://schemas.microsoft.com/office/drawing/2014/main" id="{238431E5-F7C8-487A-A50F-817C5806EDF3}"/>
              </a:ext>
            </a:extLst>
          </p:cNvPr>
          <p:cNvSpPr>
            <a:spLocks noChangeArrowheads="1"/>
          </p:cNvSpPr>
          <p:nvPr/>
        </p:nvSpPr>
        <p:spPr bwMode="auto">
          <a:xfrm rot="481559">
            <a:off x="4114800" y="2578100"/>
            <a:ext cx="431800" cy="1511300"/>
          </a:xfrm>
          <a:prstGeom prst="rect">
            <a:avLst/>
          </a:prstGeom>
          <a:solidFill>
            <a:srgbClr val="FF0000"/>
          </a:solidFill>
          <a:ln w="190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36000" tIns="36000" rIns="36000" bIns="36000" anchor="ctr"/>
          <a:lstStyle/>
          <a:p>
            <a:pPr algn="ctr"/>
            <a:r>
              <a:rPr lang="ja-JP" altLang="en-US" b="1">
                <a:solidFill>
                  <a:schemeClr val="bg1"/>
                </a:solidFill>
                <a:ea typeface="メイリオ" panose="020B0604030504040204" pitchFamily="50" charset="-128"/>
              </a:rPr>
              <a:t>ついに発売</a:t>
            </a:r>
          </a:p>
        </p:txBody>
      </p:sp>
      <p:sp>
        <p:nvSpPr>
          <p:cNvPr id="2094" name="Text Box 46">
            <a:extLst>
              <a:ext uri="{FF2B5EF4-FFF2-40B4-BE49-F238E27FC236}">
                <a16:creationId xmlns:a16="http://schemas.microsoft.com/office/drawing/2014/main" id="{9AB77632-8B2B-44FA-B108-8AA012202CE9}"/>
              </a:ext>
            </a:extLst>
          </p:cNvPr>
          <p:cNvSpPr txBox="1">
            <a:spLocks noChangeArrowheads="1"/>
          </p:cNvSpPr>
          <p:nvPr/>
        </p:nvSpPr>
        <p:spPr bwMode="auto">
          <a:xfrm>
            <a:off x="293688" y="471488"/>
            <a:ext cx="3206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月○日発売した○○製品</a:t>
            </a:r>
            <a:r>
              <a:rPr lang="en-US" altLang="ja-JP" sz="1400" b="1">
                <a:solidFill>
                  <a:schemeClr val="bg1"/>
                </a:solidFill>
                <a:ea typeface="メイリオ" panose="020B0604030504040204" pitchFamily="50" charset="-128"/>
              </a:rPr>
              <a:t>｢△△△△｣</a:t>
            </a:r>
          </a:p>
        </p:txBody>
      </p:sp>
      <p:sp>
        <p:nvSpPr>
          <p:cNvPr id="2095" name="Text Box 47">
            <a:extLst>
              <a:ext uri="{FF2B5EF4-FFF2-40B4-BE49-F238E27FC236}">
                <a16:creationId xmlns:a16="http://schemas.microsoft.com/office/drawing/2014/main" id="{0FB085B8-75EB-4471-926B-3159BCD47D14}"/>
              </a:ext>
            </a:extLst>
          </p:cNvPr>
          <p:cNvSpPr txBox="1">
            <a:spLocks noChangeArrowheads="1"/>
          </p:cNvSpPr>
          <p:nvPr/>
        </p:nvSpPr>
        <p:spPr bwMode="auto">
          <a:xfrm>
            <a:off x="222250" y="6392863"/>
            <a:ext cx="16065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solidFill>
                  <a:schemeClr val="bg1"/>
                </a:solidFill>
                <a:ea typeface="メイリオ" panose="020B0604030504040204" pitchFamily="50" charset="-128"/>
              </a:rPr>
              <a:t>▲</a:t>
            </a:r>
            <a:r>
              <a:rPr lang="ja-JP" altLang="en-US" sz="800" b="1">
                <a:solidFill>
                  <a:schemeClr val="bg1"/>
                </a:solidFill>
                <a:ea typeface="メイリオ" panose="020B0604030504040204" pitchFamily="50" charset="-128"/>
              </a:rPr>
              <a:t>（写真や図のキャプション）</a:t>
            </a:r>
          </a:p>
        </p:txBody>
      </p:sp>
      <p:sp>
        <p:nvSpPr>
          <p:cNvPr id="2096" name="Text Box 48">
            <a:extLst>
              <a:ext uri="{FF2B5EF4-FFF2-40B4-BE49-F238E27FC236}">
                <a16:creationId xmlns:a16="http://schemas.microsoft.com/office/drawing/2014/main" id="{B00B82B2-34D4-4D6A-B22E-5B3CE860FC2F}"/>
              </a:ext>
            </a:extLst>
          </p:cNvPr>
          <p:cNvSpPr txBox="1">
            <a:spLocks noChangeArrowheads="1"/>
          </p:cNvSpPr>
          <p:nvPr/>
        </p:nvSpPr>
        <p:spPr bwMode="auto">
          <a:xfrm>
            <a:off x="2759075" y="6394450"/>
            <a:ext cx="16065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solidFill>
                  <a:schemeClr val="bg1"/>
                </a:solidFill>
                <a:ea typeface="メイリオ" panose="020B0604030504040204" pitchFamily="50" charset="-128"/>
              </a:rPr>
              <a:t>▲</a:t>
            </a:r>
            <a:r>
              <a:rPr lang="ja-JP" altLang="en-US" sz="800" b="1">
                <a:solidFill>
                  <a:schemeClr val="bg1"/>
                </a:solidFill>
                <a:ea typeface="メイリオ" panose="020B0604030504040204" pitchFamily="50" charset="-128"/>
              </a:rPr>
              <a:t>（写真や図のキャプション）</a:t>
            </a:r>
          </a:p>
        </p:txBody>
      </p:sp>
      <p:sp>
        <p:nvSpPr>
          <p:cNvPr id="2101" name="Rectangle 53">
            <a:extLst>
              <a:ext uri="{FF2B5EF4-FFF2-40B4-BE49-F238E27FC236}">
                <a16:creationId xmlns:a16="http://schemas.microsoft.com/office/drawing/2014/main" id="{BCD6D0C5-0B08-4B6D-8961-28D0732F0D24}"/>
              </a:ext>
            </a:extLst>
          </p:cNvPr>
          <p:cNvSpPr>
            <a:spLocks noChangeArrowheads="1"/>
          </p:cNvSpPr>
          <p:nvPr/>
        </p:nvSpPr>
        <p:spPr bwMode="auto">
          <a:xfrm>
            <a:off x="6597650" y="8048625"/>
            <a:ext cx="71438" cy="12954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02" name="Text Box 54">
            <a:extLst>
              <a:ext uri="{FF2B5EF4-FFF2-40B4-BE49-F238E27FC236}">
                <a16:creationId xmlns:a16="http://schemas.microsoft.com/office/drawing/2014/main" id="{D7694E27-E5CF-4E35-8383-ED21E5751320}"/>
              </a:ext>
            </a:extLst>
          </p:cNvPr>
          <p:cNvSpPr txBox="1">
            <a:spLocks noChangeArrowheads="1"/>
          </p:cNvSpPr>
          <p:nvPr/>
        </p:nvSpPr>
        <p:spPr bwMode="auto">
          <a:xfrm>
            <a:off x="4724400" y="4305300"/>
            <a:ext cx="1462088"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r>
              <a:rPr lang="ja-JP" altLang="en-US" sz="1200">
                <a:ea typeface="メイリオ" panose="020B0604030504040204" pitchFamily="50" charset="-128"/>
              </a:rPr>
              <a:t>商品の概要説明商品の概要説明商品の概要説明商品の概要説明商品の概要説明商品の概要説明商品の概要説明商品の概要説明商品の概要説明商品の概要説明商品の概要説明商品の概要説明商品の概要説明商品の概要説明</a:t>
            </a:r>
          </a:p>
        </p:txBody>
      </p:sp>
      <p:sp>
        <p:nvSpPr>
          <p:cNvPr id="2103" name="Text Box 55">
            <a:extLst>
              <a:ext uri="{FF2B5EF4-FFF2-40B4-BE49-F238E27FC236}">
                <a16:creationId xmlns:a16="http://schemas.microsoft.com/office/drawing/2014/main" id="{271E34CE-AABC-4961-8A40-67DC9413373C}"/>
              </a:ext>
            </a:extLst>
          </p:cNvPr>
          <p:cNvSpPr txBox="1">
            <a:spLocks noChangeArrowheads="1"/>
          </p:cNvSpPr>
          <p:nvPr/>
        </p:nvSpPr>
        <p:spPr bwMode="auto">
          <a:xfrm>
            <a:off x="6092825" y="4305300"/>
            <a:ext cx="488950" cy="187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r>
              <a:rPr lang="ja-JP" altLang="en-US" sz="2000" b="1">
                <a:solidFill>
                  <a:srgbClr val="FF0000"/>
                </a:solidFill>
                <a:ea typeface="メイリオ" panose="020B0604030504040204" pitchFamily="50" charset="-128"/>
              </a:rPr>
              <a:t>商品説明見出し</a:t>
            </a:r>
          </a:p>
        </p:txBody>
      </p:sp>
      <p:sp>
        <p:nvSpPr>
          <p:cNvPr id="2105" name="Rectangle 57">
            <a:extLst>
              <a:ext uri="{FF2B5EF4-FFF2-40B4-BE49-F238E27FC236}">
                <a16:creationId xmlns:a16="http://schemas.microsoft.com/office/drawing/2014/main" id="{A054A6BB-529D-47D3-B499-418972E8CE42}"/>
              </a:ext>
            </a:extLst>
          </p:cNvPr>
          <p:cNvSpPr>
            <a:spLocks noChangeArrowheads="1"/>
          </p:cNvSpPr>
          <p:nvPr/>
        </p:nvSpPr>
        <p:spPr bwMode="auto">
          <a:xfrm>
            <a:off x="5373688"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2106" name="Rectangle 58">
            <a:extLst>
              <a:ext uri="{FF2B5EF4-FFF2-40B4-BE49-F238E27FC236}">
                <a16:creationId xmlns:a16="http://schemas.microsoft.com/office/drawing/2014/main" id="{C03EEE9F-23A8-48AA-979A-6F2E59DB2537}"/>
              </a:ext>
            </a:extLst>
          </p:cNvPr>
          <p:cNvSpPr>
            <a:spLocks noChangeArrowheads="1"/>
          </p:cNvSpPr>
          <p:nvPr/>
        </p:nvSpPr>
        <p:spPr bwMode="auto">
          <a:xfrm>
            <a:off x="6237288"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特長その１</a:t>
            </a:r>
          </a:p>
          <a:p>
            <a:r>
              <a:rPr lang="ja-JP" altLang="en-US" sz="1000" b="1">
                <a:solidFill>
                  <a:schemeClr val="bg1"/>
                </a:solidFill>
                <a:ea typeface="メイリオ" panose="020B0604030504040204" pitchFamily="50" charset="-128"/>
              </a:rPr>
              <a:t>○○がすごい！</a:t>
            </a:r>
          </a:p>
        </p:txBody>
      </p:sp>
      <p:sp>
        <p:nvSpPr>
          <p:cNvPr id="2116" name="Rectangle 68">
            <a:extLst>
              <a:ext uri="{FF2B5EF4-FFF2-40B4-BE49-F238E27FC236}">
                <a16:creationId xmlns:a16="http://schemas.microsoft.com/office/drawing/2014/main" id="{F387A29A-426B-43CA-A2C1-B889D020FEBB}"/>
              </a:ext>
            </a:extLst>
          </p:cNvPr>
          <p:cNvSpPr>
            <a:spLocks noChangeArrowheads="1"/>
          </p:cNvSpPr>
          <p:nvPr/>
        </p:nvSpPr>
        <p:spPr bwMode="auto">
          <a:xfrm>
            <a:off x="4078288"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2117" name="Rectangle 69">
            <a:extLst>
              <a:ext uri="{FF2B5EF4-FFF2-40B4-BE49-F238E27FC236}">
                <a16:creationId xmlns:a16="http://schemas.microsoft.com/office/drawing/2014/main" id="{92F5C22F-7ECD-4B92-9FC4-862714069171}"/>
              </a:ext>
            </a:extLst>
          </p:cNvPr>
          <p:cNvSpPr>
            <a:spLocks noChangeArrowheads="1"/>
          </p:cNvSpPr>
          <p:nvPr/>
        </p:nvSpPr>
        <p:spPr bwMode="auto">
          <a:xfrm>
            <a:off x="4941888"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特長その２</a:t>
            </a:r>
          </a:p>
          <a:p>
            <a:r>
              <a:rPr lang="ja-JP" altLang="en-US" sz="1000" b="1">
                <a:solidFill>
                  <a:schemeClr val="bg1"/>
                </a:solidFill>
                <a:ea typeface="メイリオ" panose="020B0604030504040204" pitchFamily="50" charset="-128"/>
              </a:rPr>
              <a:t>○○がすごい！</a:t>
            </a:r>
          </a:p>
        </p:txBody>
      </p:sp>
      <p:sp>
        <p:nvSpPr>
          <p:cNvPr id="2118" name="Rectangle 70">
            <a:extLst>
              <a:ext uri="{FF2B5EF4-FFF2-40B4-BE49-F238E27FC236}">
                <a16:creationId xmlns:a16="http://schemas.microsoft.com/office/drawing/2014/main" id="{9307D425-9B3E-4D63-A4D5-813577C194DB}"/>
              </a:ext>
            </a:extLst>
          </p:cNvPr>
          <p:cNvSpPr>
            <a:spLocks noChangeArrowheads="1"/>
          </p:cNvSpPr>
          <p:nvPr/>
        </p:nvSpPr>
        <p:spPr bwMode="auto">
          <a:xfrm>
            <a:off x="2781300"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2119" name="Rectangle 71">
            <a:extLst>
              <a:ext uri="{FF2B5EF4-FFF2-40B4-BE49-F238E27FC236}">
                <a16:creationId xmlns:a16="http://schemas.microsoft.com/office/drawing/2014/main" id="{5F59F5E0-714B-49C8-9E3B-ABAFF8E01599}"/>
              </a:ext>
            </a:extLst>
          </p:cNvPr>
          <p:cNvSpPr>
            <a:spLocks noChangeArrowheads="1"/>
          </p:cNvSpPr>
          <p:nvPr/>
        </p:nvSpPr>
        <p:spPr bwMode="auto">
          <a:xfrm>
            <a:off x="3644900"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特長その３</a:t>
            </a:r>
          </a:p>
          <a:p>
            <a:r>
              <a:rPr lang="ja-JP" altLang="en-US" sz="1000" b="1">
                <a:solidFill>
                  <a:schemeClr val="bg1"/>
                </a:solidFill>
                <a:ea typeface="メイリオ" panose="020B0604030504040204" pitchFamily="50" charset="-128"/>
              </a:rPr>
              <a:t>○○がすごい！</a:t>
            </a:r>
          </a:p>
        </p:txBody>
      </p:sp>
      <p:sp>
        <p:nvSpPr>
          <p:cNvPr id="2120" name="Rectangle 72">
            <a:extLst>
              <a:ext uri="{FF2B5EF4-FFF2-40B4-BE49-F238E27FC236}">
                <a16:creationId xmlns:a16="http://schemas.microsoft.com/office/drawing/2014/main" id="{C9845E4C-73D5-48F6-BF43-F28FBAB7EB22}"/>
              </a:ext>
            </a:extLst>
          </p:cNvPr>
          <p:cNvSpPr>
            <a:spLocks noChangeArrowheads="1"/>
          </p:cNvSpPr>
          <p:nvPr/>
        </p:nvSpPr>
        <p:spPr bwMode="auto">
          <a:xfrm>
            <a:off x="1485900"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2121" name="Rectangle 73">
            <a:extLst>
              <a:ext uri="{FF2B5EF4-FFF2-40B4-BE49-F238E27FC236}">
                <a16:creationId xmlns:a16="http://schemas.microsoft.com/office/drawing/2014/main" id="{4120981A-5D72-4C15-8764-B444293F9170}"/>
              </a:ext>
            </a:extLst>
          </p:cNvPr>
          <p:cNvSpPr>
            <a:spLocks noChangeArrowheads="1"/>
          </p:cNvSpPr>
          <p:nvPr/>
        </p:nvSpPr>
        <p:spPr bwMode="auto">
          <a:xfrm>
            <a:off x="2349500"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特長その４</a:t>
            </a:r>
          </a:p>
          <a:p>
            <a:r>
              <a:rPr lang="ja-JP" altLang="en-US" sz="1000" b="1">
                <a:solidFill>
                  <a:schemeClr val="bg1"/>
                </a:solidFill>
                <a:ea typeface="メイリオ" panose="020B0604030504040204" pitchFamily="50" charset="-128"/>
              </a:rPr>
              <a:t>○○がすごい！</a:t>
            </a:r>
          </a:p>
        </p:txBody>
      </p:sp>
      <p:sp>
        <p:nvSpPr>
          <p:cNvPr id="2122" name="Rectangle 74">
            <a:extLst>
              <a:ext uri="{FF2B5EF4-FFF2-40B4-BE49-F238E27FC236}">
                <a16:creationId xmlns:a16="http://schemas.microsoft.com/office/drawing/2014/main" id="{1DC8DC30-D841-47C8-A22E-0338F7B0EE51}"/>
              </a:ext>
            </a:extLst>
          </p:cNvPr>
          <p:cNvSpPr>
            <a:spLocks noChangeArrowheads="1"/>
          </p:cNvSpPr>
          <p:nvPr/>
        </p:nvSpPr>
        <p:spPr bwMode="auto">
          <a:xfrm>
            <a:off x="188913"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2123" name="Rectangle 75">
            <a:extLst>
              <a:ext uri="{FF2B5EF4-FFF2-40B4-BE49-F238E27FC236}">
                <a16:creationId xmlns:a16="http://schemas.microsoft.com/office/drawing/2014/main" id="{C3DDFBF8-C880-4C9F-ACA0-0A0AD4799EB2}"/>
              </a:ext>
            </a:extLst>
          </p:cNvPr>
          <p:cNvSpPr>
            <a:spLocks noChangeArrowheads="1"/>
          </p:cNvSpPr>
          <p:nvPr/>
        </p:nvSpPr>
        <p:spPr bwMode="auto">
          <a:xfrm>
            <a:off x="1052513"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特長その５</a:t>
            </a:r>
          </a:p>
          <a:p>
            <a:r>
              <a:rPr lang="ja-JP" altLang="en-US" sz="1000" b="1">
                <a:solidFill>
                  <a:schemeClr val="bg1"/>
                </a:solidFill>
                <a:ea typeface="メイリオ" panose="020B0604030504040204" pitchFamily="50" charset="-128"/>
              </a:rPr>
              <a:t>○○がすごい！</a:t>
            </a:r>
          </a:p>
        </p:txBody>
      </p:sp>
      <p:sp>
        <p:nvSpPr>
          <p:cNvPr id="2124" name="Rectangle 76">
            <a:extLst>
              <a:ext uri="{FF2B5EF4-FFF2-40B4-BE49-F238E27FC236}">
                <a16:creationId xmlns:a16="http://schemas.microsoft.com/office/drawing/2014/main" id="{9F71717B-A674-4897-9429-2B70FBE65C91}"/>
              </a:ext>
            </a:extLst>
          </p:cNvPr>
          <p:cNvSpPr>
            <a:spLocks noChangeArrowheads="1"/>
          </p:cNvSpPr>
          <p:nvPr/>
        </p:nvSpPr>
        <p:spPr bwMode="auto">
          <a:xfrm>
            <a:off x="6372225" y="8048625"/>
            <a:ext cx="152400" cy="708025"/>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36000" rIns="0" bIns="36000">
            <a:spAutoFit/>
          </a:bodyPr>
          <a:lstStyle/>
          <a:p>
            <a:r>
              <a:rPr lang="ja-JP" altLang="en-US" sz="1000" b="1">
                <a:ea typeface="メイリオ" panose="020B0604030504040204" pitchFamily="50" charset="-128"/>
              </a:rPr>
              <a:t>開発者の声</a:t>
            </a:r>
          </a:p>
        </p:txBody>
      </p:sp>
      <p:sp>
        <p:nvSpPr>
          <p:cNvPr id="2125" name="Rectangle 77">
            <a:extLst>
              <a:ext uri="{FF2B5EF4-FFF2-40B4-BE49-F238E27FC236}">
                <a16:creationId xmlns:a16="http://schemas.microsoft.com/office/drawing/2014/main" id="{FD545E40-8A03-49B3-918C-6F727016896E}"/>
              </a:ext>
            </a:extLst>
          </p:cNvPr>
          <p:cNvSpPr>
            <a:spLocks noChangeArrowheads="1"/>
          </p:cNvSpPr>
          <p:nvPr/>
        </p:nvSpPr>
        <p:spPr bwMode="auto">
          <a:xfrm>
            <a:off x="4581525" y="8048625"/>
            <a:ext cx="71438" cy="12954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6" name="Rectangle 78">
            <a:extLst>
              <a:ext uri="{FF2B5EF4-FFF2-40B4-BE49-F238E27FC236}">
                <a16:creationId xmlns:a16="http://schemas.microsoft.com/office/drawing/2014/main" id="{3E099773-C4DE-4467-8957-FB63E6DACBCF}"/>
              </a:ext>
            </a:extLst>
          </p:cNvPr>
          <p:cNvSpPr>
            <a:spLocks noChangeArrowheads="1"/>
          </p:cNvSpPr>
          <p:nvPr/>
        </p:nvSpPr>
        <p:spPr bwMode="auto">
          <a:xfrm>
            <a:off x="4365625" y="8048625"/>
            <a:ext cx="152400" cy="1089025"/>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36000" rIns="0" bIns="36000">
            <a:spAutoFit/>
          </a:bodyPr>
          <a:lstStyle/>
          <a:p>
            <a:r>
              <a:rPr lang="ja-JP" altLang="en-US" sz="1000" b="1">
                <a:ea typeface="メイリオ" panose="020B0604030504040204" pitchFamily="50" charset="-128"/>
              </a:rPr>
              <a:t>セールス担当の声</a:t>
            </a:r>
          </a:p>
        </p:txBody>
      </p:sp>
      <p:sp>
        <p:nvSpPr>
          <p:cNvPr id="2127" name="Rectangle 79">
            <a:extLst>
              <a:ext uri="{FF2B5EF4-FFF2-40B4-BE49-F238E27FC236}">
                <a16:creationId xmlns:a16="http://schemas.microsoft.com/office/drawing/2014/main" id="{77038021-6404-4408-82B6-5C76BB135595}"/>
              </a:ext>
            </a:extLst>
          </p:cNvPr>
          <p:cNvSpPr>
            <a:spLocks noChangeArrowheads="1"/>
          </p:cNvSpPr>
          <p:nvPr/>
        </p:nvSpPr>
        <p:spPr bwMode="auto">
          <a:xfrm>
            <a:off x="5516563" y="8050213"/>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2128" name="Rectangle 80">
            <a:extLst>
              <a:ext uri="{FF2B5EF4-FFF2-40B4-BE49-F238E27FC236}">
                <a16:creationId xmlns:a16="http://schemas.microsoft.com/office/drawing/2014/main" id="{EE26833F-F179-4B8D-9D39-E322D3876450}"/>
              </a:ext>
            </a:extLst>
          </p:cNvPr>
          <p:cNvSpPr>
            <a:spLocks noChangeArrowheads="1"/>
          </p:cNvSpPr>
          <p:nvPr/>
        </p:nvSpPr>
        <p:spPr bwMode="auto">
          <a:xfrm>
            <a:off x="3511550" y="8048625"/>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2130" name="Rectangle 82" descr="右上がり対角線 (反転)">
            <a:extLst>
              <a:ext uri="{FF2B5EF4-FFF2-40B4-BE49-F238E27FC236}">
                <a16:creationId xmlns:a16="http://schemas.microsoft.com/office/drawing/2014/main" id="{AE8A80EE-E6BA-4211-AB50-A03F8A05E37C}"/>
              </a:ext>
            </a:extLst>
          </p:cNvPr>
          <p:cNvSpPr>
            <a:spLocks noChangeArrowheads="1"/>
          </p:cNvSpPr>
          <p:nvPr/>
        </p:nvSpPr>
        <p:spPr bwMode="auto">
          <a:xfrm>
            <a:off x="4868863" y="8121650"/>
            <a:ext cx="647700" cy="792163"/>
          </a:xfrm>
          <a:prstGeom prst="rect">
            <a:avLst/>
          </a:prstGeom>
          <a:pattFill prst="dkUpDiag">
            <a:fgClr>
              <a:srgbClr val="00CCFF"/>
            </a:fgClr>
            <a:bgClr>
              <a:schemeClr val="bg1"/>
            </a:bgClr>
          </a:pattFill>
          <a:ln w="9525">
            <a:solidFill>
              <a:srgbClr val="00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31" name="Rectangle 83" descr="右上がり対角線 (反転)">
            <a:extLst>
              <a:ext uri="{FF2B5EF4-FFF2-40B4-BE49-F238E27FC236}">
                <a16:creationId xmlns:a16="http://schemas.microsoft.com/office/drawing/2014/main" id="{07D42102-8213-490B-8C61-B55C1FF2C184}"/>
              </a:ext>
            </a:extLst>
          </p:cNvPr>
          <p:cNvSpPr>
            <a:spLocks noChangeArrowheads="1"/>
          </p:cNvSpPr>
          <p:nvPr/>
        </p:nvSpPr>
        <p:spPr bwMode="auto">
          <a:xfrm>
            <a:off x="2852738" y="8121650"/>
            <a:ext cx="647700" cy="792163"/>
          </a:xfrm>
          <a:prstGeom prst="rect">
            <a:avLst/>
          </a:prstGeom>
          <a:pattFill prst="dkUpDiag">
            <a:fgClr>
              <a:srgbClr val="00CCFF"/>
            </a:fgClr>
            <a:bgClr>
              <a:schemeClr val="bg1"/>
            </a:bgClr>
          </a:pattFill>
          <a:ln w="9525">
            <a:solidFill>
              <a:srgbClr val="00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32" name="Text Box 84">
            <a:extLst>
              <a:ext uri="{FF2B5EF4-FFF2-40B4-BE49-F238E27FC236}">
                <a16:creationId xmlns:a16="http://schemas.microsoft.com/office/drawing/2014/main" id="{D451DAFD-DB85-48F4-812A-12F39C6793F9}"/>
              </a:ext>
            </a:extLst>
          </p:cNvPr>
          <p:cNvSpPr txBox="1">
            <a:spLocks noChangeArrowheads="1"/>
          </p:cNvSpPr>
          <p:nvPr/>
        </p:nvSpPr>
        <p:spPr bwMode="auto">
          <a:xfrm>
            <a:off x="4808538" y="8956675"/>
            <a:ext cx="5651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600">
                <a:ea typeface="メイリオ" panose="020B0604030504040204" pitchFamily="50" charset="-128"/>
              </a:rPr>
              <a:t>開発部</a:t>
            </a:r>
          </a:p>
          <a:p>
            <a:r>
              <a:rPr lang="ja-JP" altLang="en-US" sz="600">
                <a:ea typeface="メイリオ" panose="020B0604030504040204" pitchFamily="50" charset="-128"/>
              </a:rPr>
              <a:t>○○○○氏</a:t>
            </a:r>
          </a:p>
        </p:txBody>
      </p:sp>
      <p:sp>
        <p:nvSpPr>
          <p:cNvPr id="2133" name="Text Box 85">
            <a:extLst>
              <a:ext uri="{FF2B5EF4-FFF2-40B4-BE49-F238E27FC236}">
                <a16:creationId xmlns:a16="http://schemas.microsoft.com/office/drawing/2014/main" id="{FA8DDEE5-0215-4F51-A851-A1F2CC7EAE6E}"/>
              </a:ext>
            </a:extLst>
          </p:cNvPr>
          <p:cNvSpPr txBox="1">
            <a:spLocks noChangeArrowheads="1"/>
          </p:cNvSpPr>
          <p:nvPr/>
        </p:nvSpPr>
        <p:spPr bwMode="auto">
          <a:xfrm>
            <a:off x="2792413" y="8924925"/>
            <a:ext cx="5651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600">
                <a:ea typeface="メイリオ" panose="020B0604030504040204" pitchFamily="50" charset="-128"/>
              </a:rPr>
              <a:t>開発部</a:t>
            </a:r>
          </a:p>
          <a:p>
            <a:r>
              <a:rPr lang="ja-JP" altLang="en-US" sz="600">
                <a:ea typeface="メイリオ" panose="020B0604030504040204" pitchFamily="50" charset="-128"/>
              </a:rPr>
              <a:t>○○○○氏</a:t>
            </a:r>
          </a:p>
        </p:txBody>
      </p:sp>
      <p:sp>
        <p:nvSpPr>
          <p:cNvPr id="2134" name="Rectangle 86">
            <a:extLst>
              <a:ext uri="{FF2B5EF4-FFF2-40B4-BE49-F238E27FC236}">
                <a16:creationId xmlns:a16="http://schemas.microsoft.com/office/drawing/2014/main" id="{AC2D4AA5-B979-425E-B875-2F850E70F7A2}"/>
              </a:ext>
            </a:extLst>
          </p:cNvPr>
          <p:cNvSpPr>
            <a:spLocks noChangeArrowheads="1"/>
          </p:cNvSpPr>
          <p:nvPr/>
        </p:nvSpPr>
        <p:spPr bwMode="auto">
          <a:xfrm>
            <a:off x="2636838" y="8048625"/>
            <a:ext cx="71437" cy="12954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37" name="Rectangle 89">
            <a:extLst>
              <a:ext uri="{FF2B5EF4-FFF2-40B4-BE49-F238E27FC236}">
                <a16:creationId xmlns:a16="http://schemas.microsoft.com/office/drawing/2014/main" id="{CBAF1EDC-C915-458B-A270-E4EFEB0994D9}"/>
              </a:ext>
            </a:extLst>
          </p:cNvPr>
          <p:cNvSpPr>
            <a:spLocks noChangeArrowheads="1"/>
          </p:cNvSpPr>
          <p:nvPr/>
        </p:nvSpPr>
        <p:spPr bwMode="auto">
          <a:xfrm>
            <a:off x="2420938" y="8048625"/>
            <a:ext cx="152400" cy="581025"/>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36000" rIns="0" bIns="36000">
            <a:spAutoFit/>
          </a:bodyPr>
          <a:lstStyle/>
          <a:p>
            <a:r>
              <a:rPr lang="ja-JP" altLang="en-US" sz="1000" b="1">
                <a:ea typeface="メイリオ" panose="020B0604030504040204" pitchFamily="50" charset="-128"/>
              </a:rPr>
              <a:t>主な仕様</a:t>
            </a:r>
          </a:p>
        </p:txBody>
      </p:sp>
      <p:sp>
        <p:nvSpPr>
          <p:cNvPr id="2138" name="Rectangle 90">
            <a:extLst>
              <a:ext uri="{FF2B5EF4-FFF2-40B4-BE49-F238E27FC236}">
                <a16:creationId xmlns:a16="http://schemas.microsoft.com/office/drawing/2014/main" id="{9A749A42-17ED-43FC-83CC-93C0407F8E11}"/>
              </a:ext>
            </a:extLst>
          </p:cNvPr>
          <p:cNvSpPr>
            <a:spLocks noChangeArrowheads="1"/>
          </p:cNvSpPr>
          <p:nvPr/>
        </p:nvSpPr>
        <p:spPr bwMode="auto">
          <a:xfrm>
            <a:off x="1557338" y="8048625"/>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外形サイズ／重量／消費電力／価格／使用条件などを記入</a:t>
            </a:r>
          </a:p>
        </p:txBody>
      </p:sp>
      <p:grpSp>
        <p:nvGrpSpPr>
          <p:cNvPr id="2142" name="Group 94">
            <a:extLst>
              <a:ext uri="{FF2B5EF4-FFF2-40B4-BE49-F238E27FC236}">
                <a16:creationId xmlns:a16="http://schemas.microsoft.com/office/drawing/2014/main" id="{F5A3EF6F-B082-4BF2-83FE-32AA39B16819}"/>
              </a:ext>
            </a:extLst>
          </p:cNvPr>
          <p:cNvGrpSpPr>
            <a:grpSpLocks/>
          </p:cNvGrpSpPr>
          <p:nvPr/>
        </p:nvGrpSpPr>
        <p:grpSpPr bwMode="auto">
          <a:xfrm>
            <a:off x="6083300" y="671513"/>
            <a:ext cx="658813" cy="3200400"/>
            <a:chOff x="3815" y="330"/>
            <a:chExt cx="415" cy="2016"/>
          </a:xfrm>
        </p:grpSpPr>
        <p:sp>
          <p:nvSpPr>
            <p:cNvPr id="2143" name="WordArt 95">
              <a:extLst>
                <a:ext uri="{FF2B5EF4-FFF2-40B4-BE49-F238E27FC236}">
                  <a16:creationId xmlns:a16="http://schemas.microsoft.com/office/drawing/2014/main" id="{1EC2C964-261A-4791-B4FF-F43313C5FE06}"/>
                </a:ext>
              </a:extLst>
            </p:cNvPr>
            <p:cNvSpPr>
              <a:spLocks noChangeArrowheads="1" noChangeShapeType="1" noTextEdit="1"/>
            </p:cNvSpPr>
            <p:nvPr/>
          </p:nvSpPr>
          <p:spPr bwMode="auto">
            <a:xfrm rot="5400000">
              <a:off x="3014" y="1131"/>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rPr>
                <a:t>新製品ニュース</a:t>
              </a:r>
            </a:p>
          </p:txBody>
        </p:sp>
        <p:sp>
          <p:nvSpPr>
            <p:cNvPr id="2144" name="WordArt 96">
              <a:extLst>
                <a:ext uri="{FF2B5EF4-FFF2-40B4-BE49-F238E27FC236}">
                  <a16:creationId xmlns:a16="http://schemas.microsoft.com/office/drawing/2014/main" id="{3E6D0539-2C5D-49EC-A2B0-E6ABB58F8443}"/>
                </a:ext>
              </a:extLst>
            </p:cNvPr>
            <p:cNvSpPr>
              <a:spLocks noChangeArrowheads="1" noChangeShapeType="1" noTextEdit="1"/>
            </p:cNvSpPr>
            <p:nvPr/>
          </p:nvSpPr>
          <p:spPr bwMode="auto">
            <a:xfrm rot="5400000">
              <a:off x="3015" y="1131"/>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新製品ニュース</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07BE7D35-206C-411B-81E7-9A1B5B4FF19A}"/>
              </a:ext>
            </a:extLst>
          </p:cNvPr>
          <p:cNvSpPr>
            <a:spLocks noChangeArrowheads="1"/>
          </p:cNvSpPr>
          <p:nvPr/>
        </p:nvSpPr>
        <p:spPr bwMode="auto">
          <a:xfrm>
            <a:off x="188913" y="415925"/>
            <a:ext cx="4464050" cy="6192838"/>
          </a:xfrm>
          <a:prstGeom prst="rect">
            <a:avLst/>
          </a:prstGeom>
          <a:gradFill rotWithShape="1">
            <a:gsLst>
              <a:gs pos="0">
                <a:srgbClr val="FFFF00"/>
              </a:gs>
              <a:gs pos="100000">
                <a:srgbClr val="FF9933"/>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46" name="Rectangle 6">
            <a:extLst>
              <a:ext uri="{FF2B5EF4-FFF2-40B4-BE49-F238E27FC236}">
                <a16:creationId xmlns:a16="http://schemas.microsoft.com/office/drawing/2014/main" id="{91542C6C-B452-45D1-A6EE-7A1084CA9614}"/>
              </a:ext>
            </a:extLst>
          </p:cNvPr>
          <p:cNvSpPr>
            <a:spLocks noChangeArrowheads="1"/>
          </p:cNvSpPr>
          <p:nvPr/>
        </p:nvSpPr>
        <p:spPr bwMode="auto">
          <a:xfrm>
            <a:off x="4652963" y="200025"/>
            <a:ext cx="1512887" cy="3960813"/>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47" name="Rectangle 7">
            <a:extLst>
              <a:ext uri="{FF2B5EF4-FFF2-40B4-BE49-F238E27FC236}">
                <a16:creationId xmlns:a16="http://schemas.microsoft.com/office/drawing/2014/main" id="{8F9950B7-3ED1-467B-9068-DBD53F9F242F}"/>
              </a:ext>
            </a:extLst>
          </p:cNvPr>
          <p:cNvSpPr>
            <a:spLocks noChangeArrowheads="1"/>
          </p:cNvSpPr>
          <p:nvPr/>
        </p:nvSpPr>
        <p:spPr bwMode="auto">
          <a:xfrm>
            <a:off x="6165850" y="200025"/>
            <a:ext cx="576263" cy="3960813"/>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55" name="Text Box 15">
            <a:extLst>
              <a:ext uri="{FF2B5EF4-FFF2-40B4-BE49-F238E27FC236}">
                <a16:creationId xmlns:a16="http://schemas.microsoft.com/office/drawing/2014/main" id="{E97BF021-C9E3-4C3C-8BA3-A343AECDA0CB}"/>
              </a:ext>
            </a:extLst>
          </p:cNvPr>
          <p:cNvSpPr txBox="1">
            <a:spLocks noChangeArrowheads="1"/>
          </p:cNvSpPr>
          <p:nvPr/>
        </p:nvSpPr>
        <p:spPr bwMode="auto">
          <a:xfrm>
            <a:off x="188913" y="171450"/>
            <a:ext cx="33099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dirty="0">
                <a:latin typeface="メイリオ" panose="020B0604030504040204" pitchFamily="50" charset="-128"/>
                <a:ea typeface="メイリオ" panose="020B0604030504040204" pitchFamily="50" charset="-128"/>
              </a:rPr>
              <a:t>2019</a:t>
            </a:r>
            <a:r>
              <a:rPr lang="ja-JP" altLang="en-US" sz="1000" b="1" dirty="0">
                <a:latin typeface="メイリオ" panose="020B0604030504040204" pitchFamily="50" charset="-128"/>
                <a:ea typeface="メイリオ" panose="020B0604030504040204" pitchFamily="50" charset="-128"/>
              </a:rPr>
              <a:t>年○月○日</a:t>
            </a:r>
            <a:r>
              <a:rPr lang="en-US" altLang="ja-JP" sz="1000" b="1" dirty="0">
                <a:latin typeface="メイリオ" panose="020B0604030504040204" pitchFamily="50" charset="-128"/>
                <a:ea typeface="メイリオ" panose="020B0604030504040204" pitchFamily="50" charset="-128"/>
              </a:rPr>
              <a:t>(</a:t>
            </a:r>
            <a:r>
              <a:rPr lang="ja-JP" altLang="en-US" sz="1000" b="1" dirty="0">
                <a:latin typeface="メイリオ" panose="020B0604030504040204" pitchFamily="50" charset="-128"/>
                <a:ea typeface="メイリオ" panose="020B0604030504040204" pitchFamily="50" charset="-128"/>
              </a:rPr>
              <a:t>月</a:t>
            </a:r>
            <a:r>
              <a:rPr lang="en-US" altLang="ja-JP" sz="1000" b="1" dirty="0">
                <a:latin typeface="メイリオ" panose="020B0604030504040204" pitchFamily="50" charset="-128"/>
                <a:ea typeface="メイリオ" panose="020B0604030504040204" pitchFamily="50" charset="-128"/>
              </a:rPr>
              <a:t>) </a:t>
            </a:r>
            <a:r>
              <a:rPr lang="ja-JP" altLang="en-US" sz="1000" b="1" dirty="0">
                <a:latin typeface="メイリオ" panose="020B0604030504040204" pitchFamily="50" charset="-128"/>
                <a:ea typeface="メイリオ" panose="020B0604030504040204" pitchFamily="50" charset="-128"/>
              </a:rPr>
              <a:t>デジポットタイムズ </a:t>
            </a:r>
            <a:r>
              <a:rPr lang="en-US" altLang="ja-JP" sz="1000" b="1" dirty="0">
                <a:latin typeface="メイリオ" panose="020B0604030504040204" pitchFamily="50" charset="-128"/>
                <a:ea typeface="メイリオ" panose="020B0604030504040204" pitchFamily="50" charset="-128"/>
              </a:rPr>
              <a:t>vol.0001</a:t>
            </a:r>
            <a:endParaRPr lang="en-US" altLang="ja-JP" dirty="0"/>
          </a:p>
        </p:txBody>
      </p:sp>
      <p:sp>
        <p:nvSpPr>
          <p:cNvPr id="10259" name="Rectangle 19">
            <a:extLst>
              <a:ext uri="{FF2B5EF4-FFF2-40B4-BE49-F238E27FC236}">
                <a16:creationId xmlns:a16="http://schemas.microsoft.com/office/drawing/2014/main" id="{AF42071F-98C5-4635-A378-AFD3A8F279F6}"/>
              </a:ext>
            </a:extLst>
          </p:cNvPr>
          <p:cNvSpPr>
            <a:spLocks noChangeArrowheads="1"/>
          </p:cNvSpPr>
          <p:nvPr/>
        </p:nvSpPr>
        <p:spPr bwMode="auto">
          <a:xfrm>
            <a:off x="4724400" y="4232275"/>
            <a:ext cx="1944688" cy="2376488"/>
          </a:xfrm>
          <a:prstGeom prst="rect">
            <a:avLst/>
          </a:prstGeom>
          <a:noFill/>
          <a:ln w="381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60" name="Rectangle 20">
            <a:extLst>
              <a:ext uri="{FF2B5EF4-FFF2-40B4-BE49-F238E27FC236}">
                <a16:creationId xmlns:a16="http://schemas.microsoft.com/office/drawing/2014/main" id="{730775B3-EF01-4958-839F-6F091B02BBA9}"/>
              </a:ext>
            </a:extLst>
          </p:cNvPr>
          <p:cNvSpPr>
            <a:spLocks noChangeArrowheads="1"/>
          </p:cNvSpPr>
          <p:nvPr/>
        </p:nvSpPr>
        <p:spPr bwMode="auto">
          <a:xfrm>
            <a:off x="188913" y="8050213"/>
            <a:ext cx="1152525" cy="1295400"/>
          </a:xfrm>
          <a:prstGeom prst="rect">
            <a:avLst/>
          </a:prstGeom>
          <a:solidFill>
            <a:srgbClr val="C0C0C0">
              <a:alpha val="20000"/>
            </a:srgbClr>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72000" tIns="72000" rIns="72000" bIns="72000"/>
          <a:lstStyle/>
          <a:p>
            <a:r>
              <a:rPr lang="en-US" altLang="ja-JP" sz="800">
                <a:latin typeface="メイリオ" panose="020B0604030504040204" pitchFamily="50" charset="-128"/>
                <a:ea typeface="メイリオ" panose="020B0604030504040204" pitchFamily="50" charset="-128"/>
              </a:rPr>
              <a:t>&lt;</a:t>
            </a:r>
            <a:r>
              <a:rPr lang="ja-JP" altLang="en-US" sz="800">
                <a:latin typeface="メイリオ" panose="020B0604030504040204" pitchFamily="50" charset="-128"/>
                <a:ea typeface="メイリオ" panose="020B0604030504040204" pitchFamily="50" charset="-128"/>
              </a:rPr>
              <a:t>お問い合わせ先</a:t>
            </a:r>
            <a:r>
              <a:rPr lang="en-US" altLang="ja-JP" sz="800">
                <a:latin typeface="メイリオ" panose="020B0604030504040204" pitchFamily="50" charset="-128"/>
                <a:ea typeface="メイリオ" panose="020B0604030504040204" pitchFamily="50" charset="-128"/>
              </a:rPr>
              <a:t>&gt;</a:t>
            </a:r>
          </a:p>
        </p:txBody>
      </p:sp>
      <p:sp>
        <p:nvSpPr>
          <p:cNvPr id="10261" name="Rectangle 21">
            <a:extLst>
              <a:ext uri="{FF2B5EF4-FFF2-40B4-BE49-F238E27FC236}">
                <a16:creationId xmlns:a16="http://schemas.microsoft.com/office/drawing/2014/main" id="{ECB625B2-0186-4EC5-8ED2-31DB4894E886}"/>
              </a:ext>
            </a:extLst>
          </p:cNvPr>
          <p:cNvSpPr>
            <a:spLocks noChangeArrowheads="1"/>
          </p:cNvSpPr>
          <p:nvPr/>
        </p:nvSpPr>
        <p:spPr bwMode="auto">
          <a:xfrm>
            <a:off x="188913" y="9417050"/>
            <a:ext cx="6480175" cy="288925"/>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dirty="0">
                <a:solidFill>
                  <a:schemeClr val="bg1"/>
                </a:solidFill>
                <a:latin typeface="メイリオ" panose="020B0604030504040204" pitchFamily="50" charset="-128"/>
                <a:ea typeface="メイリオ" panose="020B0604030504040204" pitchFamily="50" charset="-128"/>
              </a:rPr>
              <a:t>詳しくは、</a:t>
            </a:r>
            <a:r>
              <a:rPr lang="en-US" altLang="ja-JP" sz="1200" b="1" dirty="0">
                <a:solidFill>
                  <a:schemeClr val="bg1"/>
                </a:solidFill>
                <a:latin typeface="メイリオ" panose="020B0604030504040204" pitchFamily="50" charset="-128"/>
                <a:ea typeface="メイリオ" panose="020B0604030504040204" pitchFamily="50" charset="-128"/>
              </a:rPr>
              <a:t>https://www.digipot.net/</a:t>
            </a:r>
            <a:r>
              <a:rPr lang="ja-JP" altLang="en-US" sz="1200" b="1" dirty="0">
                <a:solidFill>
                  <a:schemeClr val="bg1"/>
                </a:solidFill>
                <a:latin typeface="メイリオ" panose="020B0604030504040204" pitchFamily="50" charset="-128"/>
                <a:ea typeface="メイリオ" panose="020B0604030504040204" pitchFamily="50" charset="-128"/>
              </a:rPr>
              <a:t>をご覧ください。</a:t>
            </a:r>
          </a:p>
        </p:txBody>
      </p:sp>
      <p:sp>
        <p:nvSpPr>
          <p:cNvPr id="10263" name="Text Box 23">
            <a:extLst>
              <a:ext uri="{FF2B5EF4-FFF2-40B4-BE49-F238E27FC236}">
                <a16:creationId xmlns:a16="http://schemas.microsoft.com/office/drawing/2014/main" id="{B49EF833-E1F9-4F7F-9729-004CFC10A527}"/>
              </a:ext>
            </a:extLst>
          </p:cNvPr>
          <p:cNvSpPr txBox="1">
            <a:spLocks noChangeArrowheads="1"/>
          </p:cNvSpPr>
          <p:nvPr/>
        </p:nvSpPr>
        <p:spPr bwMode="auto">
          <a:xfrm>
            <a:off x="293688" y="471488"/>
            <a:ext cx="2851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rgbClr val="FF0000"/>
                </a:solidFill>
                <a:ea typeface="メイリオ" panose="020B0604030504040204" pitchFamily="50" charset="-128"/>
              </a:rPr>
              <a:t>今だけ安くさせていただきます！</a:t>
            </a:r>
          </a:p>
        </p:txBody>
      </p:sp>
      <p:sp>
        <p:nvSpPr>
          <p:cNvPr id="10266" name="Rectangle 26">
            <a:extLst>
              <a:ext uri="{FF2B5EF4-FFF2-40B4-BE49-F238E27FC236}">
                <a16:creationId xmlns:a16="http://schemas.microsoft.com/office/drawing/2014/main" id="{F9EAF8E5-D1FC-4746-91A4-58358D760D54}"/>
              </a:ext>
            </a:extLst>
          </p:cNvPr>
          <p:cNvSpPr>
            <a:spLocks noChangeArrowheads="1"/>
          </p:cNvSpPr>
          <p:nvPr/>
        </p:nvSpPr>
        <p:spPr bwMode="auto">
          <a:xfrm>
            <a:off x="6597650" y="8048625"/>
            <a:ext cx="71438" cy="12954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67" name="Text Box 27">
            <a:extLst>
              <a:ext uri="{FF2B5EF4-FFF2-40B4-BE49-F238E27FC236}">
                <a16:creationId xmlns:a16="http://schemas.microsoft.com/office/drawing/2014/main" id="{ACD27228-A173-4E97-9BE5-8B7788F0DA35}"/>
              </a:ext>
            </a:extLst>
          </p:cNvPr>
          <p:cNvSpPr txBox="1">
            <a:spLocks noChangeArrowheads="1"/>
          </p:cNvSpPr>
          <p:nvPr/>
        </p:nvSpPr>
        <p:spPr bwMode="auto">
          <a:xfrm>
            <a:off x="4724400" y="4305300"/>
            <a:ext cx="1462088"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r>
              <a:rPr lang="ja-JP" altLang="en-US" sz="1200">
                <a:ea typeface="メイリオ" panose="020B0604030504040204" pitchFamily="50" charset="-128"/>
              </a:rPr>
              <a:t>商品の概要説明商品の概要説明商品の概要説明商品の概要説明商品の概要説明商品の概要説明商品の概要説明商品の概要説明商品の概要説明商品の概要説明商品の概要説明商品の概要説明商品の概要説明商品の概要説明</a:t>
            </a:r>
          </a:p>
        </p:txBody>
      </p:sp>
      <p:sp>
        <p:nvSpPr>
          <p:cNvPr id="10268" name="Text Box 28">
            <a:extLst>
              <a:ext uri="{FF2B5EF4-FFF2-40B4-BE49-F238E27FC236}">
                <a16:creationId xmlns:a16="http://schemas.microsoft.com/office/drawing/2014/main" id="{1DABC0D9-6403-47C0-81F3-651C84469AD5}"/>
              </a:ext>
            </a:extLst>
          </p:cNvPr>
          <p:cNvSpPr txBox="1">
            <a:spLocks noChangeArrowheads="1"/>
          </p:cNvSpPr>
          <p:nvPr/>
        </p:nvSpPr>
        <p:spPr bwMode="auto">
          <a:xfrm>
            <a:off x="6102350" y="4305300"/>
            <a:ext cx="458788" cy="214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r>
              <a:rPr lang="ja-JP" altLang="en-US" b="1">
                <a:solidFill>
                  <a:srgbClr val="FF0000"/>
                </a:solidFill>
                <a:ea typeface="メイリオ" panose="020B0604030504040204" pitchFamily="50" charset="-128"/>
              </a:rPr>
              <a:t>期末につきお蔵だし</a:t>
            </a:r>
          </a:p>
        </p:txBody>
      </p:sp>
      <p:sp>
        <p:nvSpPr>
          <p:cNvPr id="10269" name="Rectangle 29">
            <a:extLst>
              <a:ext uri="{FF2B5EF4-FFF2-40B4-BE49-F238E27FC236}">
                <a16:creationId xmlns:a16="http://schemas.microsoft.com/office/drawing/2014/main" id="{56EEC358-5655-41D8-A5B5-9F81A9E7574D}"/>
              </a:ext>
            </a:extLst>
          </p:cNvPr>
          <p:cNvSpPr>
            <a:spLocks noChangeArrowheads="1"/>
          </p:cNvSpPr>
          <p:nvPr/>
        </p:nvSpPr>
        <p:spPr bwMode="auto">
          <a:xfrm>
            <a:off x="5373688"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10270" name="Rectangle 30">
            <a:extLst>
              <a:ext uri="{FF2B5EF4-FFF2-40B4-BE49-F238E27FC236}">
                <a16:creationId xmlns:a16="http://schemas.microsoft.com/office/drawing/2014/main" id="{003D9D7A-C615-4475-A902-584E2A8ED6F0}"/>
              </a:ext>
            </a:extLst>
          </p:cNvPr>
          <p:cNvSpPr>
            <a:spLocks noChangeArrowheads="1"/>
          </p:cNvSpPr>
          <p:nvPr/>
        </p:nvSpPr>
        <p:spPr bwMode="auto">
          <a:xfrm>
            <a:off x="6237288"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特長その１</a:t>
            </a:r>
          </a:p>
          <a:p>
            <a:r>
              <a:rPr lang="ja-JP" altLang="en-US" sz="1000" b="1">
                <a:solidFill>
                  <a:schemeClr val="bg1"/>
                </a:solidFill>
                <a:ea typeface="メイリオ" panose="020B0604030504040204" pitchFamily="50" charset="-128"/>
              </a:rPr>
              <a:t>○○がすごい！</a:t>
            </a:r>
          </a:p>
        </p:txBody>
      </p:sp>
      <p:sp>
        <p:nvSpPr>
          <p:cNvPr id="10271" name="Rectangle 31">
            <a:extLst>
              <a:ext uri="{FF2B5EF4-FFF2-40B4-BE49-F238E27FC236}">
                <a16:creationId xmlns:a16="http://schemas.microsoft.com/office/drawing/2014/main" id="{B93EEB57-C072-4320-9664-A18AB52A1EC6}"/>
              </a:ext>
            </a:extLst>
          </p:cNvPr>
          <p:cNvSpPr>
            <a:spLocks noChangeArrowheads="1"/>
          </p:cNvSpPr>
          <p:nvPr/>
        </p:nvSpPr>
        <p:spPr bwMode="auto">
          <a:xfrm>
            <a:off x="4078288"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10272" name="Rectangle 32">
            <a:extLst>
              <a:ext uri="{FF2B5EF4-FFF2-40B4-BE49-F238E27FC236}">
                <a16:creationId xmlns:a16="http://schemas.microsoft.com/office/drawing/2014/main" id="{FAC4D798-B3AF-43AD-937C-AF78FC1E1667}"/>
              </a:ext>
            </a:extLst>
          </p:cNvPr>
          <p:cNvSpPr>
            <a:spLocks noChangeArrowheads="1"/>
          </p:cNvSpPr>
          <p:nvPr/>
        </p:nvSpPr>
        <p:spPr bwMode="auto">
          <a:xfrm>
            <a:off x="4941888"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特長その２</a:t>
            </a:r>
          </a:p>
          <a:p>
            <a:r>
              <a:rPr lang="ja-JP" altLang="en-US" sz="1000" b="1">
                <a:solidFill>
                  <a:schemeClr val="bg1"/>
                </a:solidFill>
                <a:ea typeface="メイリオ" panose="020B0604030504040204" pitchFamily="50" charset="-128"/>
              </a:rPr>
              <a:t>○○がすごい！</a:t>
            </a:r>
          </a:p>
        </p:txBody>
      </p:sp>
      <p:sp>
        <p:nvSpPr>
          <p:cNvPr id="10273" name="Rectangle 33">
            <a:extLst>
              <a:ext uri="{FF2B5EF4-FFF2-40B4-BE49-F238E27FC236}">
                <a16:creationId xmlns:a16="http://schemas.microsoft.com/office/drawing/2014/main" id="{53C16B3D-844A-4DD8-A842-40151E2E3512}"/>
              </a:ext>
            </a:extLst>
          </p:cNvPr>
          <p:cNvSpPr>
            <a:spLocks noChangeArrowheads="1"/>
          </p:cNvSpPr>
          <p:nvPr/>
        </p:nvSpPr>
        <p:spPr bwMode="auto">
          <a:xfrm>
            <a:off x="2781300"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10274" name="Rectangle 34">
            <a:extLst>
              <a:ext uri="{FF2B5EF4-FFF2-40B4-BE49-F238E27FC236}">
                <a16:creationId xmlns:a16="http://schemas.microsoft.com/office/drawing/2014/main" id="{79C9006F-F1EB-4123-BECD-BB6FF77CF90E}"/>
              </a:ext>
            </a:extLst>
          </p:cNvPr>
          <p:cNvSpPr>
            <a:spLocks noChangeArrowheads="1"/>
          </p:cNvSpPr>
          <p:nvPr/>
        </p:nvSpPr>
        <p:spPr bwMode="auto">
          <a:xfrm>
            <a:off x="3644900"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特長その３</a:t>
            </a:r>
          </a:p>
          <a:p>
            <a:r>
              <a:rPr lang="ja-JP" altLang="en-US" sz="1000" b="1">
                <a:solidFill>
                  <a:schemeClr val="bg1"/>
                </a:solidFill>
                <a:ea typeface="メイリオ" panose="020B0604030504040204" pitchFamily="50" charset="-128"/>
              </a:rPr>
              <a:t>○○がすごい！</a:t>
            </a:r>
          </a:p>
        </p:txBody>
      </p:sp>
      <p:sp>
        <p:nvSpPr>
          <p:cNvPr id="10275" name="Rectangle 35">
            <a:extLst>
              <a:ext uri="{FF2B5EF4-FFF2-40B4-BE49-F238E27FC236}">
                <a16:creationId xmlns:a16="http://schemas.microsoft.com/office/drawing/2014/main" id="{12201733-19F9-4891-9F76-3D41D031F03E}"/>
              </a:ext>
            </a:extLst>
          </p:cNvPr>
          <p:cNvSpPr>
            <a:spLocks noChangeArrowheads="1"/>
          </p:cNvSpPr>
          <p:nvPr/>
        </p:nvSpPr>
        <p:spPr bwMode="auto">
          <a:xfrm>
            <a:off x="1485900"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10276" name="Rectangle 36">
            <a:extLst>
              <a:ext uri="{FF2B5EF4-FFF2-40B4-BE49-F238E27FC236}">
                <a16:creationId xmlns:a16="http://schemas.microsoft.com/office/drawing/2014/main" id="{D13AC524-CE5F-4EB9-BF72-54D0653C3F43}"/>
              </a:ext>
            </a:extLst>
          </p:cNvPr>
          <p:cNvSpPr>
            <a:spLocks noChangeArrowheads="1"/>
          </p:cNvSpPr>
          <p:nvPr/>
        </p:nvSpPr>
        <p:spPr bwMode="auto">
          <a:xfrm>
            <a:off x="2349500"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特長その４</a:t>
            </a:r>
          </a:p>
          <a:p>
            <a:r>
              <a:rPr lang="ja-JP" altLang="en-US" sz="1000" b="1">
                <a:solidFill>
                  <a:schemeClr val="bg1"/>
                </a:solidFill>
                <a:ea typeface="メイリオ" panose="020B0604030504040204" pitchFamily="50" charset="-128"/>
              </a:rPr>
              <a:t>○○がすごい！</a:t>
            </a:r>
          </a:p>
        </p:txBody>
      </p:sp>
      <p:sp>
        <p:nvSpPr>
          <p:cNvPr id="10277" name="Rectangle 37">
            <a:extLst>
              <a:ext uri="{FF2B5EF4-FFF2-40B4-BE49-F238E27FC236}">
                <a16:creationId xmlns:a16="http://schemas.microsoft.com/office/drawing/2014/main" id="{250131BA-5C6E-4E79-9AEF-C4A25378CFDB}"/>
              </a:ext>
            </a:extLst>
          </p:cNvPr>
          <p:cNvSpPr>
            <a:spLocks noChangeArrowheads="1"/>
          </p:cNvSpPr>
          <p:nvPr/>
        </p:nvSpPr>
        <p:spPr bwMode="auto">
          <a:xfrm>
            <a:off x="188913"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10278" name="Rectangle 38">
            <a:extLst>
              <a:ext uri="{FF2B5EF4-FFF2-40B4-BE49-F238E27FC236}">
                <a16:creationId xmlns:a16="http://schemas.microsoft.com/office/drawing/2014/main" id="{B0501E03-62FD-4731-B101-2A16EF469A44}"/>
              </a:ext>
            </a:extLst>
          </p:cNvPr>
          <p:cNvSpPr>
            <a:spLocks noChangeArrowheads="1"/>
          </p:cNvSpPr>
          <p:nvPr/>
        </p:nvSpPr>
        <p:spPr bwMode="auto">
          <a:xfrm>
            <a:off x="1052513"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特長その５</a:t>
            </a:r>
          </a:p>
          <a:p>
            <a:r>
              <a:rPr lang="ja-JP" altLang="en-US" sz="1000" b="1">
                <a:solidFill>
                  <a:schemeClr val="bg1"/>
                </a:solidFill>
                <a:ea typeface="メイリオ" panose="020B0604030504040204" pitchFamily="50" charset="-128"/>
              </a:rPr>
              <a:t>○○がすごい！</a:t>
            </a:r>
          </a:p>
        </p:txBody>
      </p:sp>
      <p:sp>
        <p:nvSpPr>
          <p:cNvPr id="10279" name="Rectangle 39">
            <a:extLst>
              <a:ext uri="{FF2B5EF4-FFF2-40B4-BE49-F238E27FC236}">
                <a16:creationId xmlns:a16="http://schemas.microsoft.com/office/drawing/2014/main" id="{B7801F16-5978-444D-9E41-182620993233}"/>
              </a:ext>
            </a:extLst>
          </p:cNvPr>
          <p:cNvSpPr>
            <a:spLocks noChangeArrowheads="1"/>
          </p:cNvSpPr>
          <p:nvPr/>
        </p:nvSpPr>
        <p:spPr bwMode="auto">
          <a:xfrm>
            <a:off x="6372225" y="8048625"/>
            <a:ext cx="152400" cy="708025"/>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36000" rIns="0" bIns="36000">
            <a:spAutoFit/>
          </a:bodyPr>
          <a:lstStyle/>
          <a:p>
            <a:r>
              <a:rPr lang="ja-JP" altLang="en-US" sz="1000" b="1">
                <a:ea typeface="メイリオ" panose="020B0604030504040204" pitchFamily="50" charset="-128"/>
              </a:rPr>
              <a:t>開発者の声</a:t>
            </a:r>
          </a:p>
        </p:txBody>
      </p:sp>
      <p:sp>
        <p:nvSpPr>
          <p:cNvPr id="10280" name="Rectangle 40">
            <a:extLst>
              <a:ext uri="{FF2B5EF4-FFF2-40B4-BE49-F238E27FC236}">
                <a16:creationId xmlns:a16="http://schemas.microsoft.com/office/drawing/2014/main" id="{3DF9A692-AE3D-4D77-A8CC-9CB1B7812EDC}"/>
              </a:ext>
            </a:extLst>
          </p:cNvPr>
          <p:cNvSpPr>
            <a:spLocks noChangeArrowheads="1"/>
          </p:cNvSpPr>
          <p:nvPr/>
        </p:nvSpPr>
        <p:spPr bwMode="auto">
          <a:xfrm>
            <a:off x="4581525" y="8048625"/>
            <a:ext cx="71438" cy="12954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81" name="Rectangle 41">
            <a:extLst>
              <a:ext uri="{FF2B5EF4-FFF2-40B4-BE49-F238E27FC236}">
                <a16:creationId xmlns:a16="http://schemas.microsoft.com/office/drawing/2014/main" id="{DBC83741-CFC5-4996-8ADF-7EE95EA34704}"/>
              </a:ext>
            </a:extLst>
          </p:cNvPr>
          <p:cNvSpPr>
            <a:spLocks noChangeArrowheads="1"/>
          </p:cNvSpPr>
          <p:nvPr/>
        </p:nvSpPr>
        <p:spPr bwMode="auto">
          <a:xfrm>
            <a:off x="4365625" y="8048625"/>
            <a:ext cx="152400" cy="1089025"/>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36000" rIns="0" bIns="36000">
            <a:spAutoFit/>
          </a:bodyPr>
          <a:lstStyle/>
          <a:p>
            <a:r>
              <a:rPr lang="ja-JP" altLang="en-US" sz="1000" b="1">
                <a:ea typeface="メイリオ" panose="020B0604030504040204" pitchFamily="50" charset="-128"/>
              </a:rPr>
              <a:t>セールス担当の声</a:t>
            </a:r>
          </a:p>
        </p:txBody>
      </p:sp>
      <p:sp>
        <p:nvSpPr>
          <p:cNvPr id="10282" name="Rectangle 42">
            <a:extLst>
              <a:ext uri="{FF2B5EF4-FFF2-40B4-BE49-F238E27FC236}">
                <a16:creationId xmlns:a16="http://schemas.microsoft.com/office/drawing/2014/main" id="{57F0855A-1F68-4CA7-A3E0-1A27DB6938B8}"/>
              </a:ext>
            </a:extLst>
          </p:cNvPr>
          <p:cNvSpPr>
            <a:spLocks noChangeArrowheads="1"/>
          </p:cNvSpPr>
          <p:nvPr/>
        </p:nvSpPr>
        <p:spPr bwMode="auto">
          <a:xfrm>
            <a:off x="5516563" y="8050213"/>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10283" name="Rectangle 43">
            <a:extLst>
              <a:ext uri="{FF2B5EF4-FFF2-40B4-BE49-F238E27FC236}">
                <a16:creationId xmlns:a16="http://schemas.microsoft.com/office/drawing/2014/main" id="{59D839C4-4E8F-4FEA-9A6A-9FF586EEF0F9}"/>
              </a:ext>
            </a:extLst>
          </p:cNvPr>
          <p:cNvSpPr>
            <a:spLocks noChangeArrowheads="1"/>
          </p:cNvSpPr>
          <p:nvPr/>
        </p:nvSpPr>
        <p:spPr bwMode="auto">
          <a:xfrm>
            <a:off x="3511550" y="8048625"/>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10284" name="Rectangle 44" descr="右上がり対角線 (反転)">
            <a:extLst>
              <a:ext uri="{FF2B5EF4-FFF2-40B4-BE49-F238E27FC236}">
                <a16:creationId xmlns:a16="http://schemas.microsoft.com/office/drawing/2014/main" id="{9D05C58C-9C6B-4148-A897-16411295813A}"/>
              </a:ext>
            </a:extLst>
          </p:cNvPr>
          <p:cNvSpPr>
            <a:spLocks noChangeArrowheads="1"/>
          </p:cNvSpPr>
          <p:nvPr/>
        </p:nvSpPr>
        <p:spPr bwMode="auto">
          <a:xfrm>
            <a:off x="4868863" y="8121650"/>
            <a:ext cx="647700" cy="792163"/>
          </a:xfrm>
          <a:prstGeom prst="rect">
            <a:avLst/>
          </a:prstGeom>
          <a:pattFill prst="dkUpDiag">
            <a:fgClr>
              <a:srgbClr val="00CCFF"/>
            </a:fgClr>
            <a:bgClr>
              <a:schemeClr val="bg1"/>
            </a:bgClr>
          </a:pattFill>
          <a:ln w="9525">
            <a:solidFill>
              <a:srgbClr val="00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85" name="Rectangle 45" descr="右上がり対角線 (反転)">
            <a:extLst>
              <a:ext uri="{FF2B5EF4-FFF2-40B4-BE49-F238E27FC236}">
                <a16:creationId xmlns:a16="http://schemas.microsoft.com/office/drawing/2014/main" id="{4743A71E-135A-4B0F-BF87-3016D4E36720}"/>
              </a:ext>
            </a:extLst>
          </p:cNvPr>
          <p:cNvSpPr>
            <a:spLocks noChangeArrowheads="1"/>
          </p:cNvSpPr>
          <p:nvPr/>
        </p:nvSpPr>
        <p:spPr bwMode="auto">
          <a:xfrm>
            <a:off x="2852738" y="8121650"/>
            <a:ext cx="647700" cy="792163"/>
          </a:xfrm>
          <a:prstGeom prst="rect">
            <a:avLst/>
          </a:prstGeom>
          <a:pattFill prst="dkUpDiag">
            <a:fgClr>
              <a:srgbClr val="00CCFF"/>
            </a:fgClr>
            <a:bgClr>
              <a:schemeClr val="bg1"/>
            </a:bgClr>
          </a:pattFill>
          <a:ln w="9525">
            <a:solidFill>
              <a:srgbClr val="00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86" name="Text Box 46">
            <a:extLst>
              <a:ext uri="{FF2B5EF4-FFF2-40B4-BE49-F238E27FC236}">
                <a16:creationId xmlns:a16="http://schemas.microsoft.com/office/drawing/2014/main" id="{70EF7C88-ACA4-4872-8D8D-BE6AE784A9B2}"/>
              </a:ext>
            </a:extLst>
          </p:cNvPr>
          <p:cNvSpPr txBox="1">
            <a:spLocks noChangeArrowheads="1"/>
          </p:cNvSpPr>
          <p:nvPr/>
        </p:nvSpPr>
        <p:spPr bwMode="auto">
          <a:xfrm>
            <a:off x="4808538" y="8956675"/>
            <a:ext cx="5651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600">
                <a:ea typeface="メイリオ" panose="020B0604030504040204" pitchFamily="50" charset="-128"/>
              </a:rPr>
              <a:t>開発部</a:t>
            </a:r>
          </a:p>
          <a:p>
            <a:r>
              <a:rPr lang="ja-JP" altLang="en-US" sz="600">
                <a:ea typeface="メイリオ" panose="020B0604030504040204" pitchFamily="50" charset="-128"/>
              </a:rPr>
              <a:t>○○○○氏</a:t>
            </a:r>
          </a:p>
        </p:txBody>
      </p:sp>
      <p:sp>
        <p:nvSpPr>
          <p:cNvPr id="10287" name="Text Box 47">
            <a:extLst>
              <a:ext uri="{FF2B5EF4-FFF2-40B4-BE49-F238E27FC236}">
                <a16:creationId xmlns:a16="http://schemas.microsoft.com/office/drawing/2014/main" id="{9024F619-50C6-4B17-BE95-E1645BADD483}"/>
              </a:ext>
            </a:extLst>
          </p:cNvPr>
          <p:cNvSpPr txBox="1">
            <a:spLocks noChangeArrowheads="1"/>
          </p:cNvSpPr>
          <p:nvPr/>
        </p:nvSpPr>
        <p:spPr bwMode="auto">
          <a:xfrm>
            <a:off x="2792413" y="8924925"/>
            <a:ext cx="5651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600">
                <a:ea typeface="メイリオ" panose="020B0604030504040204" pitchFamily="50" charset="-128"/>
              </a:rPr>
              <a:t>開発部</a:t>
            </a:r>
          </a:p>
          <a:p>
            <a:r>
              <a:rPr lang="ja-JP" altLang="en-US" sz="600">
                <a:ea typeface="メイリオ" panose="020B0604030504040204" pitchFamily="50" charset="-128"/>
              </a:rPr>
              <a:t>○○○○氏</a:t>
            </a:r>
          </a:p>
        </p:txBody>
      </p:sp>
      <p:sp>
        <p:nvSpPr>
          <p:cNvPr id="10288" name="Rectangle 48">
            <a:extLst>
              <a:ext uri="{FF2B5EF4-FFF2-40B4-BE49-F238E27FC236}">
                <a16:creationId xmlns:a16="http://schemas.microsoft.com/office/drawing/2014/main" id="{41D40E3E-4A9E-473C-A38E-89F84E094260}"/>
              </a:ext>
            </a:extLst>
          </p:cNvPr>
          <p:cNvSpPr>
            <a:spLocks noChangeArrowheads="1"/>
          </p:cNvSpPr>
          <p:nvPr/>
        </p:nvSpPr>
        <p:spPr bwMode="auto">
          <a:xfrm>
            <a:off x="2636838" y="8048625"/>
            <a:ext cx="71437" cy="12954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0289" name="Rectangle 49">
            <a:extLst>
              <a:ext uri="{FF2B5EF4-FFF2-40B4-BE49-F238E27FC236}">
                <a16:creationId xmlns:a16="http://schemas.microsoft.com/office/drawing/2014/main" id="{052812FC-537E-4686-8CF2-EAEEA8C5EE86}"/>
              </a:ext>
            </a:extLst>
          </p:cNvPr>
          <p:cNvSpPr>
            <a:spLocks noChangeArrowheads="1"/>
          </p:cNvSpPr>
          <p:nvPr/>
        </p:nvSpPr>
        <p:spPr bwMode="auto">
          <a:xfrm>
            <a:off x="2420938" y="8048625"/>
            <a:ext cx="152400" cy="581025"/>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36000" rIns="0" bIns="36000">
            <a:spAutoFit/>
          </a:bodyPr>
          <a:lstStyle/>
          <a:p>
            <a:r>
              <a:rPr lang="ja-JP" altLang="en-US" sz="1000" b="1">
                <a:ea typeface="メイリオ" panose="020B0604030504040204" pitchFamily="50" charset="-128"/>
              </a:rPr>
              <a:t>主な仕様</a:t>
            </a:r>
          </a:p>
        </p:txBody>
      </p:sp>
      <p:sp>
        <p:nvSpPr>
          <p:cNvPr id="10290" name="Rectangle 50">
            <a:extLst>
              <a:ext uri="{FF2B5EF4-FFF2-40B4-BE49-F238E27FC236}">
                <a16:creationId xmlns:a16="http://schemas.microsoft.com/office/drawing/2014/main" id="{A2A63699-2961-4DFD-9AAA-2B867569355C}"/>
              </a:ext>
            </a:extLst>
          </p:cNvPr>
          <p:cNvSpPr>
            <a:spLocks noChangeArrowheads="1"/>
          </p:cNvSpPr>
          <p:nvPr/>
        </p:nvSpPr>
        <p:spPr bwMode="auto">
          <a:xfrm>
            <a:off x="1557338" y="8048625"/>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外形サイズ／重量／消費電力／価格／使用条件などを記入</a:t>
            </a:r>
          </a:p>
        </p:txBody>
      </p:sp>
      <p:grpSp>
        <p:nvGrpSpPr>
          <p:cNvPr id="10291" name="Group 51">
            <a:extLst>
              <a:ext uri="{FF2B5EF4-FFF2-40B4-BE49-F238E27FC236}">
                <a16:creationId xmlns:a16="http://schemas.microsoft.com/office/drawing/2014/main" id="{710C5397-EB85-4411-AB24-C9371EEA2987}"/>
              </a:ext>
            </a:extLst>
          </p:cNvPr>
          <p:cNvGrpSpPr>
            <a:grpSpLocks/>
          </p:cNvGrpSpPr>
          <p:nvPr/>
        </p:nvGrpSpPr>
        <p:grpSpPr bwMode="auto">
          <a:xfrm>
            <a:off x="4437063" y="704850"/>
            <a:ext cx="1584325" cy="3311525"/>
            <a:chOff x="-6948" y="3210"/>
            <a:chExt cx="998" cy="2086"/>
          </a:xfrm>
        </p:grpSpPr>
        <p:sp>
          <p:nvSpPr>
            <p:cNvPr id="10292" name="WordArt 52">
              <a:extLst>
                <a:ext uri="{FF2B5EF4-FFF2-40B4-BE49-F238E27FC236}">
                  <a16:creationId xmlns:a16="http://schemas.microsoft.com/office/drawing/2014/main" id="{9E7AF11E-F879-4F0A-9326-805E8509A7AA}"/>
                </a:ext>
              </a:extLst>
            </p:cNvPr>
            <p:cNvSpPr>
              <a:spLocks noChangeArrowheads="1" noChangeShapeType="1" noTextEdit="1"/>
            </p:cNvSpPr>
            <p:nvPr/>
          </p:nvSpPr>
          <p:spPr bwMode="auto">
            <a:xfrm rot="5400000">
              <a:off x="-7492" y="3754"/>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80"/>
                    </a:solidFill>
                    <a:round/>
                    <a:headEnd/>
                    <a:tailEnd/>
                  </a:ln>
                  <a:solidFill>
                    <a:srgbClr val="000080"/>
                  </a:solidFill>
                  <a:latin typeface="メイリオ" panose="020B0604030504040204" pitchFamily="50" charset="-128"/>
                  <a:ea typeface="メイリオ" panose="020B0604030504040204" pitchFamily="50" charset="-128"/>
                </a:rPr>
                <a:t>爆安</a:t>
              </a:r>
            </a:p>
          </p:txBody>
        </p:sp>
        <p:sp>
          <p:nvSpPr>
            <p:cNvPr id="10293" name="WordArt 53">
              <a:extLst>
                <a:ext uri="{FF2B5EF4-FFF2-40B4-BE49-F238E27FC236}">
                  <a16:creationId xmlns:a16="http://schemas.microsoft.com/office/drawing/2014/main" id="{CE93FA40-B3C9-4C1B-8F96-4DB251808164}"/>
                </a:ext>
              </a:extLst>
            </p:cNvPr>
            <p:cNvSpPr>
              <a:spLocks noChangeArrowheads="1" noChangeShapeType="1" noTextEdit="1"/>
            </p:cNvSpPr>
            <p:nvPr/>
          </p:nvSpPr>
          <p:spPr bwMode="auto">
            <a:xfrm rot="5400000">
              <a:off x="-7492" y="3754"/>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rgbClr val="FFFF00"/>
                  </a:solidFill>
                  <a:latin typeface="メイリオ" panose="020B0604030504040204" pitchFamily="50" charset="-128"/>
                  <a:ea typeface="メイリオ" panose="020B0604030504040204" pitchFamily="50" charset="-128"/>
                </a:rPr>
                <a:t>爆安</a:t>
              </a:r>
            </a:p>
          </p:txBody>
        </p:sp>
      </p:grpSp>
      <p:sp>
        <p:nvSpPr>
          <p:cNvPr id="10294" name="Rectangle 54">
            <a:extLst>
              <a:ext uri="{FF2B5EF4-FFF2-40B4-BE49-F238E27FC236}">
                <a16:creationId xmlns:a16="http://schemas.microsoft.com/office/drawing/2014/main" id="{D7373E75-DE0F-4208-9F9A-4065C142557B}"/>
              </a:ext>
            </a:extLst>
          </p:cNvPr>
          <p:cNvSpPr>
            <a:spLocks noChangeArrowheads="1"/>
          </p:cNvSpPr>
          <p:nvPr/>
        </p:nvSpPr>
        <p:spPr bwMode="auto">
          <a:xfrm rot="481559">
            <a:off x="4114800" y="2578100"/>
            <a:ext cx="431800" cy="1511300"/>
          </a:xfrm>
          <a:prstGeom prst="rect">
            <a:avLst/>
          </a:prstGeom>
          <a:solidFill>
            <a:srgbClr val="FF0000"/>
          </a:solidFill>
          <a:ln w="190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36000" tIns="36000" rIns="36000" bIns="36000" anchor="ctr"/>
          <a:lstStyle/>
          <a:p>
            <a:pPr algn="ctr"/>
            <a:r>
              <a:rPr lang="ja-JP" altLang="en-US" b="1">
                <a:solidFill>
                  <a:schemeClr val="bg1"/>
                </a:solidFill>
                <a:ea typeface="メイリオ" panose="020B0604030504040204" pitchFamily="50" charset="-128"/>
              </a:rPr>
              <a:t>今だけです</a:t>
            </a:r>
          </a:p>
        </p:txBody>
      </p:sp>
      <p:grpSp>
        <p:nvGrpSpPr>
          <p:cNvPr id="10295" name="Group 55">
            <a:extLst>
              <a:ext uri="{FF2B5EF4-FFF2-40B4-BE49-F238E27FC236}">
                <a16:creationId xmlns:a16="http://schemas.microsoft.com/office/drawing/2014/main" id="{4C101F65-FF52-482A-B229-0E6DA8A9668F}"/>
              </a:ext>
            </a:extLst>
          </p:cNvPr>
          <p:cNvGrpSpPr>
            <a:grpSpLocks/>
          </p:cNvGrpSpPr>
          <p:nvPr/>
        </p:nvGrpSpPr>
        <p:grpSpPr bwMode="auto">
          <a:xfrm>
            <a:off x="6084888" y="776288"/>
            <a:ext cx="657225" cy="3200400"/>
            <a:chOff x="1276" y="3120"/>
            <a:chExt cx="414" cy="2016"/>
          </a:xfrm>
        </p:grpSpPr>
        <p:sp>
          <p:nvSpPr>
            <p:cNvPr id="10296" name="WordArt 56">
              <a:extLst>
                <a:ext uri="{FF2B5EF4-FFF2-40B4-BE49-F238E27FC236}">
                  <a16:creationId xmlns:a16="http://schemas.microsoft.com/office/drawing/2014/main" id="{2105B4FB-9544-4179-99EF-F44F8B41C619}"/>
                </a:ext>
              </a:extLst>
            </p:cNvPr>
            <p:cNvSpPr>
              <a:spLocks noChangeArrowheads="1" noChangeShapeType="1" noTextEdit="1"/>
            </p:cNvSpPr>
            <p:nvPr/>
          </p:nvSpPr>
          <p:spPr bwMode="auto">
            <a:xfrm rot="5400000">
              <a:off x="475" y="3921"/>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rPr>
                <a:t>デジタルニュース</a:t>
              </a:r>
            </a:p>
          </p:txBody>
        </p:sp>
        <p:sp>
          <p:nvSpPr>
            <p:cNvPr id="10297" name="WordArt 57">
              <a:extLst>
                <a:ext uri="{FF2B5EF4-FFF2-40B4-BE49-F238E27FC236}">
                  <a16:creationId xmlns:a16="http://schemas.microsoft.com/office/drawing/2014/main" id="{C00CECCC-B593-4AE2-A09D-3493CB83EB8F}"/>
                </a:ext>
              </a:extLst>
            </p:cNvPr>
            <p:cNvSpPr>
              <a:spLocks noChangeArrowheads="1" noChangeShapeType="1" noTextEdit="1"/>
            </p:cNvSpPr>
            <p:nvPr/>
          </p:nvSpPr>
          <p:spPr bwMode="auto">
            <a:xfrm rot="5400000">
              <a:off x="475" y="3921"/>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デジタルニュース</a:t>
              </a:r>
            </a:p>
          </p:txBody>
        </p:sp>
      </p:grpSp>
      <p:grpSp>
        <p:nvGrpSpPr>
          <p:cNvPr id="10301" name="Group 61">
            <a:extLst>
              <a:ext uri="{FF2B5EF4-FFF2-40B4-BE49-F238E27FC236}">
                <a16:creationId xmlns:a16="http://schemas.microsoft.com/office/drawing/2014/main" id="{C16E55C2-8E2F-4116-9A82-BCA6077429B6}"/>
              </a:ext>
            </a:extLst>
          </p:cNvPr>
          <p:cNvGrpSpPr>
            <a:grpSpLocks/>
          </p:cNvGrpSpPr>
          <p:nvPr/>
        </p:nvGrpSpPr>
        <p:grpSpPr bwMode="auto">
          <a:xfrm>
            <a:off x="5156200" y="128588"/>
            <a:ext cx="1512888" cy="431800"/>
            <a:chOff x="686" y="5746"/>
            <a:chExt cx="953" cy="272"/>
          </a:xfrm>
        </p:grpSpPr>
        <p:sp>
          <p:nvSpPr>
            <p:cNvPr id="10302" name="WordArt 62">
              <a:extLst>
                <a:ext uri="{FF2B5EF4-FFF2-40B4-BE49-F238E27FC236}">
                  <a16:creationId xmlns:a16="http://schemas.microsoft.com/office/drawing/2014/main" id="{673AB758-A2C4-4640-943A-A84580F14562}"/>
                </a:ext>
              </a:extLst>
            </p:cNvPr>
            <p:cNvSpPr>
              <a:spLocks noChangeArrowheads="1" noChangeShapeType="1" noTextEdit="1"/>
            </p:cNvSpPr>
            <p:nvPr/>
          </p:nvSpPr>
          <p:spPr bwMode="auto">
            <a:xfrm>
              <a:off x="686" y="5746"/>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76200">
                    <a:solidFill>
                      <a:srgbClr val="000080"/>
                    </a:solidFill>
                    <a:round/>
                    <a:headEnd/>
                    <a:tailEnd/>
                  </a:ln>
                  <a:solidFill>
                    <a:srgbClr val="000080"/>
                  </a:solidFill>
                  <a:latin typeface="メイリオ" panose="020B0604030504040204" pitchFamily="50" charset="-128"/>
                  <a:ea typeface="メイリオ" panose="020B0604030504040204" pitchFamily="50" charset="-128"/>
                </a:rPr>
                <a:t>限定情報</a:t>
              </a:r>
            </a:p>
          </p:txBody>
        </p:sp>
        <p:sp>
          <p:nvSpPr>
            <p:cNvPr id="10303" name="WordArt 63">
              <a:extLst>
                <a:ext uri="{FF2B5EF4-FFF2-40B4-BE49-F238E27FC236}">
                  <a16:creationId xmlns:a16="http://schemas.microsoft.com/office/drawing/2014/main" id="{15139CF2-D9FD-43EC-B298-B7683F6AF5E4}"/>
                </a:ext>
              </a:extLst>
            </p:cNvPr>
            <p:cNvSpPr>
              <a:spLocks noChangeArrowheads="1" noChangeShapeType="1" noTextEdit="1"/>
            </p:cNvSpPr>
            <p:nvPr/>
          </p:nvSpPr>
          <p:spPr bwMode="auto">
            <a:xfrm>
              <a:off x="686" y="5746"/>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38100">
                    <a:solidFill>
                      <a:schemeClr val="bg1"/>
                    </a:solidFill>
                    <a:round/>
                    <a:headEnd/>
                    <a:tailEnd/>
                  </a:ln>
                  <a:solidFill>
                    <a:schemeClr val="bg1"/>
                  </a:solidFill>
                  <a:latin typeface="メイリオ" panose="020B0604030504040204" pitchFamily="50" charset="-128"/>
                  <a:ea typeface="メイリオ" panose="020B0604030504040204" pitchFamily="50" charset="-128"/>
                </a:rPr>
                <a:t>限定情報</a:t>
              </a:r>
            </a:p>
          </p:txBody>
        </p:sp>
        <p:sp>
          <p:nvSpPr>
            <p:cNvPr id="10304" name="WordArt 64">
              <a:extLst>
                <a:ext uri="{FF2B5EF4-FFF2-40B4-BE49-F238E27FC236}">
                  <a16:creationId xmlns:a16="http://schemas.microsoft.com/office/drawing/2014/main" id="{EB8A0C0E-2B4B-4663-A982-ACA32FB7C13A}"/>
                </a:ext>
              </a:extLst>
            </p:cNvPr>
            <p:cNvSpPr>
              <a:spLocks noChangeArrowheads="1" noChangeShapeType="1" noTextEdit="1"/>
            </p:cNvSpPr>
            <p:nvPr/>
          </p:nvSpPr>
          <p:spPr bwMode="auto">
            <a:xfrm>
              <a:off x="686" y="5746"/>
              <a:ext cx="953" cy="272"/>
            </a:xfrm>
            <a:prstGeom prst="rect">
              <a:avLst/>
            </a:prstGeom>
            <a:extLs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solidFill>
                    <a:srgbClr val="FF0000"/>
                  </a:solidFill>
                  <a:latin typeface="メイリオ" panose="020B0604030504040204" pitchFamily="50" charset="-128"/>
                  <a:ea typeface="メイリオ" panose="020B0604030504040204" pitchFamily="50" charset="-128"/>
                </a:rPr>
                <a:t>限定情報</a:t>
              </a:r>
            </a:p>
          </p:txBody>
        </p:sp>
      </p:grpSp>
      <p:sp>
        <p:nvSpPr>
          <p:cNvPr id="10305" name="WordArt 65">
            <a:extLst>
              <a:ext uri="{FF2B5EF4-FFF2-40B4-BE49-F238E27FC236}">
                <a16:creationId xmlns:a16="http://schemas.microsoft.com/office/drawing/2014/main" id="{63EDABA7-0CAC-4405-9477-85144D7FA5B1}"/>
              </a:ext>
            </a:extLst>
          </p:cNvPr>
          <p:cNvSpPr>
            <a:spLocks noChangeArrowheads="1" noChangeShapeType="1" noTextEdit="1"/>
          </p:cNvSpPr>
          <p:nvPr/>
        </p:nvSpPr>
        <p:spPr bwMode="auto">
          <a:xfrm>
            <a:off x="836613" y="5240338"/>
            <a:ext cx="3671887" cy="1341437"/>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85940"/>
              </a:avLst>
            </a:prstTxWarp>
            <a:scene3d>
              <a:camera prst="legacyPerspectiveFront">
                <a:rot lat="20519999" lon="1080000" rev="0"/>
              </a:camera>
              <a:lightRig rig="legacyHarsh2" dir="b"/>
            </a:scene3d>
            <a:sp3d extrusionH="430200" prstMaterial="legacyMatte">
              <a:extrusionClr>
                <a:srgbClr val="FF6600"/>
              </a:extrusionClr>
              <a:contourClr>
                <a:srgbClr val="FFE701"/>
              </a:contourClr>
            </a:sp3d>
          </a:bodyPr>
          <a:lstStyle/>
          <a:p>
            <a:pPr algn="ctr"/>
            <a:r>
              <a:rPr lang="en-US" altLang="ja-JP" sz="3600" b="1" kern="10">
                <a:ln w="9525">
                  <a:round/>
                  <a:headEnd/>
                  <a:tailEnd/>
                </a:ln>
                <a:gradFill rotWithShape="0">
                  <a:gsLst>
                    <a:gs pos="0">
                      <a:srgbClr val="FFE701"/>
                    </a:gs>
                    <a:gs pos="100000">
                      <a:srgbClr val="FE3E02"/>
                    </a:gs>
                  </a:gsLst>
                  <a:lin ang="5400000" scaled="1"/>
                </a:gradFill>
                <a:latin typeface="メイリオ" panose="020B0604030504040204" pitchFamily="50" charset="-128"/>
                <a:ea typeface="メイリオ" panose="020B0604030504040204" pitchFamily="50" charset="-128"/>
              </a:rPr>
              <a:t>\29,800</a:t>
            </a:r>
            <a:endParaRPr lang="ja-JP" altLang="en-US" sz="3600" b="1" kern="10">
              <a:ln w="9525">
                <a:round/>
                <a:headEnd/>
                <a:tailEnd/>
              </a:ln>
              <a:gradFill rotWithShape="0">
                <a:gsLst>
                  <a:gs pos="0">
                    <a:srgbClr val="FFE701"/>
                  </a:gs>
                  <a:gs pos="100000">
                    <a:srgbClr val="FE3E02"/>
                  </a:gs>
                </a:gsLst>
                <a:lin ang="5400000" scaled="1"/>
              </a:gradFill>
              <a:latin typeface="メイリオ" panose="020B0604030504040204" pitchFamily="50" charset="-128"/>
              <a:ea typeface="メイリオ" panose="020B0604030504040204" pitchFamily="50" charset="-128"/>
            </a:endParaRPr>
          </a:p>
        </p:txBody>
      </p:sp>
      <p:sp>
        <p:nvSpPr>
          <p:cNvPr id="10307" name="Text Box 67">
            <a:extLst>
              <a:ext uri="{FF2B5EF4-FFF2-40B4-BE49-F238E27FC236}">
                <a16:creationId xmlns:a16="http://schemas.microsoft.com/office/drawing/2014/main" id="{62EB5730-95EB-48EF-BBD1-8775A3A756D1}"/>
              </a:ext>
            </a:extLst>
          </p:cNvPr>
          <p:cNvSpPr txBox="1">
            <a:spLocks noChangeArrowheads="1"/>
          </p:cNvSpPr>
          <p:nvPr/>
        </p:nvSpPr>
        <p:spPr bwMode="auto">
          <a:xfrm>
            <a:off x="1557338" y="2978150"/>
            <a:ext cx="1555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b="1">
                <a:ea typeface="メイリオ" panose="020B0604030504040204" pitchFamily="50" charset="-128"/>
              </a:rPr>
              <a:t>写真スペース</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F91EBF2B-B8D5-4BD8-9EF1-F57A6C525019}"/>
              </a:ext>
            </a:extLst>
          </p:cNvPr>
          <p:cNvSpPr>
            <a:spLocks noChangeArrowheads="1"/>
          </p:cNvSpPr>
          <p:nvPr/>
        </p:nvSpPr>
        <p:spPr bwMode="auto">
          <a:xfrm>
            <a:off x="188913" y="415925"/>
            <a:ext cx="4464050" cy="6192838"/>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195" name="Rectangle 3" descr="右上がり対角線">
            <a:extLst>
              <a:ext uri="{FF2B5EF4-FFF2-40B4-BE49-F238E27FC236}">
                <a16:creationId xmlns:a16="http://schemas.microsoft.com/office/drawing/2014/main" id="{BF8818BC-808A-4460-85B5-D022CADD0135}"/>
              </a:ext>
            </a:extLst>
          </p:cNvPr>
          <p:cNvSpPr>
            <a:spLocks noChangeArrowheads="1"/>
          </p:cNvSpPr>
          <p:nvPr/>
        </p:nvSpPr>
        <p:spPr bwMode="auto">
          <a:xfrm>
            <a:off x="333375" y="776288"/>
            <a:ext cx="4175125" cy="3889375"/>
          </a:xfrm>
          <a:prstGeom prst="rect">
            <a:avLst/>
          </a:prstGeom>
          <a:pattFill prst="ltUpDiag">
            <a:fgClr>
              <a:srgbClr val="969696"/>
            </a:fgClr>
            <a:bgClr>
              <a:schemeClr val="bg1"/>
            </a:bgClr>
          </a:patt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ea typeface="メイリオ" panose="020B0604030504040204" pitchFamily="50" charset="-128"/>
              </a:rPr>
              <a:t>写真スペース</a:t>
            </a:r>
          </a:p>
        </p:txBody>
      </p:sp>
      <p:sp>
        <p:nvSpPr>
          <p:cNvPr id="8196" name="Rectangle 4" descr="右上がり対角線">
            <a:extLst>
              <a:ext uri="{FF2B5EF4-FFF2-40B4-BE49-F238E27FC236}">
                <a16:creationId xmlns:a16="http://schemas.microsoft.com/office/drawing/2014/main" id="{A4C9A7C1-B9DE-4B91-8011-09A2075A59BB}"/>
              </a:ext>
            </a:extLst>
          </p:cNvPr>
          <p:cNvSpPr>
            <a:spLocks noChangeArrowheads="1"/>
          </p:cNvSpPr>
          <p:nvPr/>
        </p:nvSpPr>
        <p:spPr bwMode="auto">
          <a:xfrm>
            <a:off x="333375" y="4737100"/>
            <a:ext cx="2447925" cy="1655763"/>
          </a:xfrm>
          <a:prstGeom prst="rect">
            <a:avLst/>
          </a:prstGeom>
          <a:pattFill prst="ltUpDiag">
            <a:fgClr>
              <a:srgbClr val="969696"/>
            </a:fgClr>
            <a:bgClr>
              <a:schemeClr val="bg1"/>
            </a:bgClr>
          </a:patt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ea typeface="メイリオ" panose="020B0604030504040204" pitchFamily="50" charset="-128"/>
              </a:rPr>
              <a:t>写真スペース</a:t>
            </a:r>
          </a:p>
        </p:txBody>
      </p:sp>
      <p:sp>
        <p:nvSpPr>
          <p:cNvPr id="8197" name="Rectangle 5" descr="右上がり対角線">
            <a:extLst>
              <a:ext uri="{FF2B5EF4-FFF2-40B4-BE49-F238E27FC236}">
                <a16:creationId xmlns:a16="http://schemas.microsoft.com/office/drawing/2014/main" id="{60D2CF5D-42AA-4921-B790-0D3863796900}"/>
              </a:ext>
            </a:extLst>
          </p:cNvPr>
          <p:cNvSpPr>
            <a:spLocks noChangeArrowheads="1"/>
          </p:cNvSpPr>
          <p:nvPr/>
        </p:nvSpPr>
        <p:spPr bwMode="auto">
          <a:xfrm>
            <a:off x="2852738" y="4737100"/>
            <a:ext cx="1655762" cy="1655763"/>
          </a:xfrm>
          <a:prstGeom prst="rect">
            <a:avLst/>
          </a:prstGeom>
          <a:pattFill prst="ltUpDiag">
            <a:fgClr>
              <a:srgbClr val="969696"/>
            </a:fgClr>
            <a:bgClr>
              <a:schemeClr val="bg1"/>
            </a:bgClr>
          </a:patt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ea typeface="メイリオ" panose="020B0604030504040204" pitchFamily="50" charset="-128"/>
              </a:rPr>
              <a:t>写真スペース</a:t>
            </a:r>
          </a:p>
        </p:txBody>
      </p:sp>
      <p:sp>
        <p:nvSpPr>
          <p:cNvPr id="8198" name="Rectangle 6">
            <a:extLst>
              <a:ext uri="{FF2B5EF4-FFF2-40B4-BE49-F238E27FC236}">
                <a16:creationId xmlns:a16="http://schemas.microsoft.com/office/drawing/2014/main" id="{FD0A2039-5FC2-4711-B113-7AB41C9750F9}"/>
              </a:ext>
            </a:extLst>
          </p:cNvPr>
          <p:cNvSpPr>
            <a:spLocks noChangeArrowheads="1"/>
          </p:cNvSpPr>
          <p:nvPr/>
        </p:nvSpPr>
        <p:spPr bwMode="auto">
          <a:xfrm>
            <a:off x="4652963" y="200025"/>
            <a:ext cx="1512887" cy="3960813"/>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199" name="Rectangle 7">
            <a:extLst>
              <a:ext uri="{FF2B5EF4-FFF2-40B4-BE49-F238E27FC236}">
                <a16:creationId xmlns:a16="http://schemas.microsoft.com/office/drawing/2014/main" id="{D70E80EB-8035-4777-A0B9-5CE28C27549E}"/>
              </a:ext>
            </a:extLst>
          </p:cNvPr>
          <p:cNvSpPr>
            <a:spLocks noChangeArrowheads="1"/>
          </p:cNvSpPr>
          <p:nvPr/>
        </p:nvSpPr>
        <p:spPr bwMode="auto">
          <a:xfrm>
            <a:off x="6165850" y="200025"/>
            <a:ext cx="576263" cy="3960813"/>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207" name="Text Box 15">
            <a:extLst>
              <a:ext uri="{FF2B5EF4-FFF2-40B4-BE49-F238E27FC236}">
                <a16:creationId xmlns:a16="http://schemas.microsoft.com/office/drawing/2014/main" id="{9A91698B-811E-4799-95CD-520839B42AA0}"/>
              </a:ext>
            </a:extLst>
          </p:cNvPr>
          <p:cNvSpPr txBox="1">
            <a:spLocks noChangeArrowheads="1"/>
          </p:cNvSpPr>
          <p:nvPr/>
        </p:nvSpPr>
        <p:spPr bwMode="auto">
          <a:xfrm>
            <a:off x="188913" y="171450"/>
            <a:ext cx="33099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dirty="0">
                <a:latin typeface="メイリオ" panose="020B0604030504040204" pitchFamily="50" charset="-128"/>
                <a:ea typeface="メイリオ" panose="020B0604030504040204" pitchFamily="50" charset="-128"/>
              </a:rPr>
              <a:t>2019</a:t>
            </a:r>
            <a:r>
              <a:rPr lang="ja-JP" altLang="en-US" sz="1000" b="1" dirty="0">
                <a:latin typeface="メイリオ" panose="020B0604030504040204" pitchFamily="50" charset="-128"/>
                <a:ea typeface="メイリオ" panose="020B0604030504040204" pitchFamily="50" charset="-128"/>
              </a:rPr>
              <a:t>年○月○日</a:t>
            </a:r>
            <a:r>
              <a:rPr lang="en-US" altLang="ja-JP" sz="1000" b="1" dirty="0">
                <a:latin typeface="メイリオ" panose="020B0604030504040204" pitchFamily="50" charset="-128"/>
                <a:ea typeface="メイリオ" panose="020B0604030504040204" pitchFamily="50" charset="-128"/>
              </a:rPr>
              <a:t>(</a:t>
            </a:r>
            <a:r>
              <a:rPr lang="ja-JP" altLang="en-US" sz="1000" b="1" dirty="0">
                <a:latin typeface="メイリオ" panose="020B0604030504040204" pitchFamily="50" charset="-128"/>
                <a:ea typeface="メイリオ" panose="020B0604030504040204" pitchFamily="50" charset="-128"/>
              </a:rPr>
              <a:t>月</a:t>
            </a:r>
            <a:r>
              <a:rPr lang="en-US" altLang="ja-JP" sz="1000" b="1" dirty="0">
                <a:latin typeface="メイリオ" panose="020B0604030504040204" pitchFamily="50" charset="-128"/>
                <a:ea typeface="メイリオ" panose="020B0604030504040204" pitchFamily="50" charset="-128"/>
              </a:rPr>
              <a:t>) </a:t>
            </a:r>
            <a:r>
              <a:rPr lang="ja-JP" altLang="en-US" sz="1000" b="1" dirty="0">
                <a:latin typeface="メイリオ" panose="020B0604030504040204" pitchFamily="50" charset="-128"/>
                <a:ea typeface="メイリオ" panose="020B0604030504040204" pitchFamily="50" charset="-128"/>
              </a:rPr>
              <a:t>デジポットタイムズ </a:t>
            </a:r>
            <a:r>
              <a:rPr lang="en-US" altLang="ja-JP" sz="1000" b="1" dirty="0">
                <a:latin typeface="メイリオ" panose="020B0604030504040204" pitchFamily="50" charset="-128"/>
                <a:ea typeface="メイリオ" panose="020B0604030504040204" pitchFamily="50" charset="-128"/>
              </a:rPr>
              <a:t>vol.0001</a:t>
            </a:r>
            <a:endParaRPr lang="en-US" altLang="ja-JP" dirty="0"/>
          </a:p>
        </p:txBody>
      </p:sp>
      <p:sp>
        <p:nvSpPr>
          <p:cNvPr id="8211" name="Rectangle 19">
            <a:extLst>
              <a:ext uri="{FF2B5EF4-FFF2-40B4-BE49-F238E27FC236}">
                <a16:creationId xmlns:a16="http://schemas.microsoft.com/office/drawing/2014/main" id="{8DF2AF6D-67E5-4D85-B443-697251BC7C5A}"/>
              </a:ext>
            </a:extLst>
          </p:cNvPr>
          <p:cNvSpPr>
            <a:spLocks noChangeArrowheads="1"/>
          </p:cNvSpPr>
          <p:nvPr/>
        </p:nvSpPr>
        <p:spPr bwMode="auto">
          <a:xfrm>
            <a:off x="4724400" y="4232275"/>
            <a:ext cx="1944688" cy="2376488"/>
          </a:xfrm>
          <a:prstGeom prst="rect">
            <a:avLst/>
          </a:prstGeom>
          <a:noFill/>
          <a:ln w="38100">
            <a:solidFill>
              <a:srgbClr val="80808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212" name="Rectangle 20">
            <a:extLst>
              <a:ext uri="{FF2B5EF4-FFF2-40B4-BE49-F238E27FC236}">
                <a16:creationId xmlns:a16="http://schemas.microsoft.com/office/drawing/2014/main" id="{4D7C02F0-5D86-4AB5-B70F-82ACA09DB133}"/>
              </a:ext>
            </a:extLst>
          </p:cNvPr>
          <p:cNvSpPr>
            <a:spLocks noChangeArrowheads="1"/>
          </p:cNvSpPr>
          <p:nvPr/>
        </p:nvSpPr>
        <p:spPr bwMode="auto">
          <a:xfrm>
            <a:off x="188913" y="8050213"/>
            <a:ext cx="1152525" cy="1295400"/>
          </a:xfrm>
          <a:prstGeom prst="rect">
            <a:avLst/>
          </a:prstGeom>
          <a:solidFill>
            <a:srgbClr val="C0C0C0">
              <a:alpha val="20000"/>
            </a:srgbClr>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72000" tIns="72000" rIns="72000" bIns="72000"/>
          <a:lstStyle/>
          <a:p>
            <a:r>
              <a:rPr lang="en-US" altLang="ja-JP" sz="800">
                <a:latin typeface="メイリオ" panose="020B0604030504040204" pitchFamily="50" charset="-128"/>
                <a:ea typeface="メイリオ" panose="020B0604030504040204" pitchFamily="50" charset="-128"/>
              </a:rPr>
              <a:t>&lt;</a:t>
            </a:r>
            <a:r>
              <a:rPr lang="ja-JP" altLang="en-US" sz="800">
                <a:latin typeface="メイリオ" panose="020B0604030504040204" pitchFamily="50" charset="-128"/>
                <a:ea typeface="メイリオ" panose="020B0604030504040204" pitchFamily="50" charset="-128"/>
              </a:rPr>
              <a:t>お問い合わせ先</a:t>
            </a:r>
            <a:r>
              <a:rPr lang="en-US" altLang="ja-JP" sz="800">
                <a:latin typeface="メイリオ" panose="020B0604030504040204" pitchFamily="50" charset="-128"/>
                <a:ea typeface="メイリオ" panose="020B0604030504040204" pitchFamily="50" charset="-128"/>
              </a:rPr>
              <a:t>&gt;</a:t>
            </a:r>
          </a:p>
        </p:txBody>
      </p:sp>
      <p:sp>
        <p:nvSpPr>
          <p:cNvPr id="8213" name="Rectangle 21">
            <a:extLst>
              <a:ext uri="{FF2B5EF4-FFF2-40B4-BE49-F238E27FC236}">
                <a16:creationId xmlns:a16="http://schemas.microsoft.com/office/drawing/2014/main" id="{250F2E18-F29E-44A3-9B1E-A6957E76DDA1}"/>
              </a:ext>
            </a:extLst>
          </p:cNvPr>
          <p:cNvSpPr>
            <a:spLocks noChangeArrowheads="1"/>
          </p:cNvSpPr>
          <p:nvPr/>
        </p:nvSpPr>
        <p:spPr bwMode="auto">
          <a:xfrm>
            <a:off x="188913" y="9417050"/>
            <a:ext cx="6480175" cy="288925"/>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dirty="0">
                <a:solidFill>
                  <a:schemeClr val="bg1"/>
                </a:solidFill>
                <a:latin typeface="メイリオ" panose="020B0604030504040204" pitchFamily="50" charset="-128"/>
                <a:ea typeface="メイリオ" panose="020B0604030504040204" pitchFamily="50" charset="-128"/>
              </a:rPr>
              <a:t>詳しくは、</a:t>
            </a:r>
            <a:r>
              <a:rPr lang="en-US" altLang="ja-JP" sz="1200" b="1" dirty="0">
                <a:solidFill>
                  <a:schemeClr val="bg1"/>
                </a:solidFill>
                <a:latin typeface="メイリオ" panose="020B0604030504040204" pitchFamily="50" charset="-128"/>
                <a:ea typeface="メイリオ" panose="020B0604030504040204" pitchFamily="50" charset="-128"/>
              </a:rPr>
              <a:t>https://www.digipot.net/</a:t>
            </a:r>
            <a:r>
              <a:rPr lang="ja-JP" altLang="en-US" sz="1200" b="1" dirty="0">
                <a:solidFill>
                  <a:schemeClr val="bg1"/>
                </a:solidFill>
                <a:latin typeface="メイリオ" panose="020B0604030504040204" pitchFamily="50" charset="-128"/>
                <a:ea typeface="メイリオ" panose="020B0604030504040204" pitchFamily="50" charset="-128"/>
              </a:rPr>
              <a:t>をご覧ください。</a:t>
            </a:r>
          </a:p>
        </p:txBody>
      </p:sp>
      <p:sp>
        <p:nvSpPr>
          <p:cNvPr id="8215" name="Text Box 23">
            <a:extLst>
              <a:ext uri="{FF2B5EF4-FFF2-40B4-BE49-F238E27FC236}">
                <a16:creationId xmlns:a16="http://schemas.microsoft.com/office/drawing/2014/main" id="{4C39B5DE-90DF-4AF1-AD4E-3470AA4C3314}"/>
              </a:ext>
            </a:extLst>
          </p:cNvPr>
          <p:cNvSpPr txBox="1">
            <a:spLocks noChangeArrowheads="1"/>
          </p:cNvSpPr>
          <p:nvPr/>
        </p:nvSpPr>
        <p:spPr bwMode="auto">
          <a:xfrm>
            <a:off x="293688" y="471488"/>
            <a:ext cx="3206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月○日発売した○○製品</a:t>
            </a:r>
            <a:r>
              <a:rPr lang="en-US" altLang="ja-JP" sz="1400" b="1">
                <a:solidFill>
                  <a:schemeClr val="bg1"/>
                </a:solidFill>
                <a:ea typeface="メイリオ" panose="020B0604030504040204" pitchFamily="50" charset="-128"/>
              </a:rPr>
              <a:t>｢△△△△｣</a:t>
            </a:r>
          </a:p>
        </p:txBody>
      </p:sp>
      <p:sp>
        <p:nvSpPr>
          <p:cNvPr id="8216" name="Text Box 24">
            <a:extLst>
              <a:ext uri="{FF2B5EF4-FFF2-40B4-BE49-F238E27FC236}">
                <a16:creationId xmlns:a16="http://schemas.microsoft.com/office/drawing/2014/main" id="{8B4E4D70-5C53-4D3E-AC7E-3A3A6F78FE91}"/>
              </a:ext>
            </a:extLst>
          </p:cNvPr>
          <p:cNvSpPr txBox="1">
            <a:spLocks noChangeArrowheads="1"/>
          </p:cNvSpPr>
          <p:nvPr/>
        </p:nvSpPr>
        <p:spPr bwMode="auto">
          <a:xfrm>
            <a:off x="222250" y="6392863"/>
            <a:ext cx="16065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solidFill>
                  <a:schemeClr val="bg1"/>
                </a:solidFill>
                <a:ea typeface="メイリオ" panose="020B0604030504040204" pitchFamily="50" charset="-128"/>
              </a:rPr>
              <a:t>▲</a:t>
            </a:r>
            <a:r>
              <a:rPr lang="ja-JP" altLang="en-US" sz="800" b="1">
                <a:solidFill>
                  <a:schemeClr val="bg1"/>
                </a:solidFill>
                <a:ea typeface="メイリオ" panose="020B0604030504040204" pitchFamily="50" charset="-128"/>
              </a:rPr>
              <a:t>（写真や図のキャプション）</a:t>
            </a:r>
          </a:p>
        </p:txBody>
      </p:sp>
      <p:sp>
        <p:nvSpPr>
          <p:cNvPr id="8217" name="Text Box 25">
            <a:extLst>
              <a:ext uri="{FF2B5EF4-FFF2-40B4-BE49-F238E27FC236}">
                <a16:creationId xmlns:a16="http://schemas.microsoft.com/office/drawing/2014/main" id="{7F0CE994-887F-48A9-BF4F-99F9B5FC647D}"/>
              </a:ext>
            </a:extLst>
          </p:cNvPr>
          <p:cNvSpPr txBox="1">
            <a:spLocks noChangeArrowheads="1"/>
          </p:cNvSpPr>
          <p:nvPr/>
        </p:nvSpPr>
        <p:spPr bwMode="auto">
          <a:xfrm>
            <a:off x="2759075" y="6394450"/>
            <a:ext cx="16065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solidFill>
                  <a:schemeClr val="bg1"/>
                </a:solidFill>
                <a:ea typeface="メイリオ" panose="020B0604030504040204" pitchFamily="50" charset="-128"/>
              </a:rPr>
              <a:t>▲</a:t>
            </a:r>
            <a:r>
              <a:rPr lang="ja-JP" altLang="en-US" sz="800" b="1">
                <a:solidFill>
                  <a:schemeClr val="bg1"/>
                </a:solidFill>
                <a:ea typeface="メイリオ" panose="020B0604030504040204" pitchFamily="50" charset="-128"/>
              </a:rPr>
              <a:t>（写真や図のキャプション）</a:t>
            </a:r>
          </a:p>
        </p:txBody>
      </p:sp>
      <p:sp>
        <p:nvSpPr>
          <p:cNvPr id="8218" name="Rectangle 26">
            <a:extLst>
              <a:ext uri="{FF2B5EF4-FFF2-40B4-BE49-F238E27FC236}">
                <a16:creationId xmlns:a16="http://schemas.microsoft.com/office/drawing/2014/main" id="{08B305C4-C15B-42E7-8A9C-90591A77F0B8}"/>
              </a:ext>
            </a:extLst>
          </p:cNvPr>
          <p:cNvSpPr>
            <a:spLocks noChangeArrowheads="1"/>
          </p:cNvSpPr>
          <p:nvPr/>
        </p:nvSpPr>
        <p:spPr bwMode="auto">
          <a:xfrm>
            <a:off x="6597650" y="8048625"/>
            <a:ext cx="71438" cy="129540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219" name="Text Box 27">
            <a:extLst>
              <a:ext uri="{FF2B5EF4-FFF2-40B4-BE49-F238E27FC236}">
                <a16:creationId xmlns:a16="http://schemas.microsoft.com/office/drawing/2014/main" id="{A1D048FA-8E86-4D17-BE52-729703AF7CBD}"/>
              </a:ext>
            </a:extLst>
          </p:cNvPr>
          <p:cNvSpPr txBox="1">
            <a:spLocks noChangeArrowheads="1"/>
          </p:cNvSpPr>
          <p:nvPr/>
        </p:nvSpPr>
        <p:spPr bwMode="auto">
          <a:xfrm>
            <a:off x="4724400" y="4305300"/>
            <a:ext cx="1462088"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r>
              <a:rPr lang="ja-JP" altLang="en-US" sz="1200">
                <a:ea typeface="メイリオ" panose="020B0604030504040204" pitchFamily="50" charset="-128"/>
              </a:rPr>
              <a:t>商品の概要説明商品の概要説明商品の概要説明商品の概要説明商品の概要説明商品の概要説明商品の概要説明商品の概要説明商品の概要説明商品の概要説明商品の概要説明商品の概要説明商品の概要説明商品の概要説明</a:t>
            </a:r>
          </a:p>
        </p:txBody>
      </p:sp>
      <p:sp>
        <p:nvSpPr>
          <p:cNvPr id="8220" name="Text Box 28">
            <a:extLst>
              <a:ext uri="{FF2B5EF4-FFF2-40B4-BE49-F238E27FC236}">
                <a16:creationId xmlns:a16="http://schemas.microsoft.com/office/drawing/2014/main" id="{12EA34EA-D2CC-47D7-82C5-5A8AA36466D6}"/>
              </a:ext>
            </a:extLst>
          </p:cNvPr>
          <p:cNvSpPr txBox="1">
            <a:spLocks noChangeArrowheads="1"/>
          </p:cNvSpPr>
          <p:nvPr/>
        </p:nvSpPr>
        <p:spPr bwMode="auto">
          <a:xfrm>
            <a:off x="6092825" y="4305300"/>
            <a:ext cx="488950" cy="187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r>
              <a:rPr lang="ja-JP" altLang="en-US" sz="2000" b="1">
                <a:ea typeface="メイリオ" panose="020B0604030504040204" pitchFamily="50" charset="-128"/>
              </a:rPr>
              <a:t>商品説明見出し</a:t>
            </a:r>
          </a:p>
        </p:txBody>
      </p:sp>
      <p:sp>
        <p:nvSpPr>
          <p:cNvPr id="8221" name="Rectangle 29">
            <a:extLst>
              <a:ext uri="{FF2B5EF4-FFF2-40B4-BE49-F238E27FC236}">
                <a16:creationId xmlns:a16="http://schemas.microsoft.com/office/drawing/2014/main" id="{4626E302-BA53-4F4E-BDE0-CAA3153AB0F3}"/>
              </a:ext>
            </a:extLst>
          </p:cNvPr>
          <p:cNvSpPr>
            <a:spLocks noChangeArrowheads="1"/>
          </p:cNvSpPr>
          <p:nvPr/>
        </p:nvSpPr>
        <p:spPr bwMode="auto">
          <a:xfrm>
            <a:off x="5373688"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8222" name="Rectangle 30">
            <a:extLst>
              <a:ext uri="{FF2B5EF4-FFF2-40B4-BE49-F238E27FC236}">
                <a16:creationId xmlns:a16="http://schemas.microsoft.com/office/drawing/2014/main" id="{A1E49ACD-34AB-4600-9947-8820A91335BD}"/>
              </a:ext>
            </a:extLst>
          </p:cNvPr>
          <p:cNvSpPr>
            <a:spLocks noChangeArrowheads="1"/>
          </p:cNvSpPr>
          <p:nvPr/>
        </p:nvSpPr>
        <p:spPr bwMode="auto">
          <a:xfrm>
            <a:off x="6237288"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特長その１</a:t>
            </a:r>
          </a:p>
          <a:p>
            <a:r>
              <a:rPr lang="ja-JP" altLang="en-US" sz="1000" b="1">
                <a:solidFill>
                  <a:schemeClr val="bg1"/>
                </a:solidFill>
                <a:ea typeface="メイリオ" panose="020B0604030504040204" pitchFamily="50" charset="-128"/>
              </a:rPr>
              <a:t>○○がすごい！</a:t>
            </a:r>
          </a:p>
        </p:txBody>
      </p:sp>
      <p:sp>
        <p:nvSpPr>
          <p:cNvPr id="8223" name="Rectangle 31">
            <a:extLst>
              <a:ext uri="{FF2B5EF4-FFF2-40B4-BE49-F238E27FC236}">
                <a16:creationId xmlns:a16="http://schemas.microsoft.com/office/drawing/2014/main" id="{CD51E29E-CB21-4F30-84F8-69D0E2017E91}"/>
              </a:ext>
            </a:extLst>
          </p:cNvPr>
          <p:cNvSpPr>
            <a:spLocks noChangeArrowheads="1"/>
          </p:cNvSpPr>
          <p:nvPr/>
        </p:nvSpPr>
        <p:spPr bwMode="auto">
          <a:xfrm>
            <a:off x="4078288"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8224" name="Rectangle 32">
            <a:extLst>
              <a:ext uri="{FF2B5EF4-FFF2-40B4-BE49-F238E27FC236}">
                <a16:creationId xmlns:a16="http://schemas.microsoft.com/office/drawing/2014/main" id="{A699799D-B91D-487A-A34B-A28DED239FAF}"/>
              </a:ext>
            </a:extLst>
          </p:cNvPr>
          <p:cNvSpPr>
            <a:spLocks noChangeArrowheads="1"/>
          </p:cNvSpPr>
          <p:nvPr/>
        </p:nvSpPr>
        <p:spPr bwMode="auto">
          <a:xfrm>
            <a:off x="4941888"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特長その２</a:t>
            </a:r>
          </a:p>
          <a:p>
            <a:r>
              <a:rPr lang="ja-JP" altLang="en-US" sz="1000" b="1">
                <a:solidFill>
                  <a:schemeClr val="bg1"/>
                </a:solidFill>
                <a:ea typeface="メイリオ" panose="020B0604030504040204" pitchFamily="50" charset="-128"/>
              </a:rPr>
              <a:t>○○がすごい！</a:t>
            </a:r>
          </a:p>
        </p:txBody>
      </p:sp>
      <p:sp>
        <p:nvSpPr>
          <p:cNvPr id="8225" name="Rectangle 33">
            <a:extLst>
              <a:ext uri="{FF2B5EF4-FFF2-40B4-BE49-F238E27FC236}">
                <a16:creationId xmlns:a16="http://schemas.microsoft.com/office/drawing/2014/main" id="{AAB733B9-BEB5-440C-A568-4FB22CA65B6A}"/>
              </a:ext>
            </a:extLst>
          </p:cNvPr>
          <p:cNvSpPr>
            <a:spLocks noChangeArrowheads="1"/>
          </p:cNvSpPr>
          <p:nvPr/>
        </p:nvSpPr>
        <p:spPr bwMode="auto">
          <a:xfrm>
            <a:off x="2781300"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8226" name="Rectangle 34">
            <a:extLst>
              <a:ext uri="{FF2B5EF4-FFF2-40B4-BE49-F238E27FC236}">
                <a16:creationId xmlns:a16="http://schemas.microsoft.com/office/drawing/2014/main" id="{2BB1277F-ED1E-4035-B8CA-1EA18B453019}"/>
              </a:ext>
            </a:extLst>
          </p:cNvPr>
          <p:cNvSpPr>
            <a:spLocks noChangeArrowheads="1"/>
          </p:cNvSpPr>
          <p:nvPr/>
        </p:nvSpPr>
        <p:spPr bwMode="auto">
          <a:xfrm>
            <a:off x="3644900"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特長その３</a:t>
            </a:r>
          </a:p>
          <a:p>
            <a:r>
              <a:rPr lang="ja-JP" altLang="en-US" sz="1000" b="1">
                <a:solidFill>
                  <a:schemeClr val="bg1"/>
                </a:solidFill>
                <a:ea typeface="メイリオ" panose="020B0604030504040204" pitchFamily="50" charset="-128"/>
              </a:rPr>
              <a:t>○○がすごい！</a:t>
            </a:r>
          </a:p>
        </p:txBody>
      </p:sp>
      <p:sp>
        <p:nvSpPr>
          <p:cNvPr id="8227" name="Rectangle 35">
            <a:extLst>
              <a:ext uri="{FF2B5EF4-FFF2-40B4-BE49-F238E27FC236}">
                <a16:creationId xmlns:a16="http://schemas.microsoft.com/office/drawing/2014/main" id="{2A3AF963-40FC-4760-B706-76E5B53B1550}"/>
              </a:ext>
            </a:extLst>
          </p:cNvPr>
          <p:cNvSpPr>
            <a:spLocks noChangeArrowheads="1"/>
          </p:cNvSpPr>
          <p:nvPr/>
        </p:nvSpPr>
        <p:spPr bwMode="auto">
          <a:xfrm>
            <a:off x="1485900"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8228" name="Rectangle 36">
            <a:extLst>
              <a:ext uri="{FF2B5EF4-FFF2-40B4-BE49-F238E27FC236}">
                <a16:creationId xmlns:a16="http://schemas.microsoft.com/office/drawing/2014/main" id="{F24C90C5-8701-4FE5-A3BD-C39ABE709F2C}"/>
              </a:ext>
            </a:extLst>
          </p:cNvPr>
          <p:cNvSpPr>
            <a:spLocks noChangeArrowheads="1"/>
          </p:cNvSpPr>
          <p:nvPr/>
        </p:nvSpPr>
        <p:spPr bwMode="auto">
          <a:xfrm>
            <a:off x="2349500"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特長その４</a:t>
            </a:r>
          </a:p>
          <a:p>
            <a:r>
              <a:rPr lang="ja-JP" altLang="en-US" sz="1000" b="1">
                <a:solidFill>
                  <a:schemeClr val="bg1"/>
                </a:solidFill>
                <a:ea typeface="メイリオ" panose="020B0604030504040204" pitchFamily="50" charset="-128"/>
              </a:rPr>
              <a:t>○○がすごい！</a:t>
            </a:r>
          </a:p>
        </p:txBody>
      </p:sp>
      <p:sp>
        <p:nvSpPr>
          <p:cNvPr id="8229" name="Rectangle 37">
            <a:extLst>
              <a:ext uri="{FF2B5EF4-FFF2-40B4-BE49-F238E27FC236}">
                <a16:creationId xmlns:a16="http://schemas.microsoft.com/office/drawing/2014/main" id="{CD2A689D-9A7A-4C45-A1FC-6A6854C8809F}"/>
              </a:ext>
            </a:extLst>
          </p:cNvPr>
          <p:cNvSpPr>
            <a:spLocks noChangeArrowheads="1"/>
          </p:cNvSpPr>
          <p:nvPr/>
        </p:nvSpPr>
        <p:spPr bwMode="auto">
          <a:xfrm>
            <a:off x="188913" y="6681788"/>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8230" name="Rectangle 38">
            <a:extLst>
              <a:ext uri="{FF2B5EF4-FFF2-40B4-BE49-F238E27FC236}">
                <a16:creationId xmlns:a16="http://schemas.microsoft.com/office/drawing/2014/main" id="{D06B3275-3860-409E-BD9F-3AED04B262B5}"/>
              </a:ext>
            </a:extLst>
          </p:cNvPr>
          <p:cNvSpPr>
            <a:spLocks noChangeArrowheads="1"/>
          </p:cNvSpPr>
          <p:nvPr/>
        </p:nvSpPr>
        <p:spPr bwMode="auto">
          <a:xfrm>
            <a:off x="1052513" y="6681788"/>
            <a:ext cx="431800" cy="1295400"/>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r>
              <a:rPr lang="ja-JP" altLang="en-US" sz="1000" b="1">
                <a:solidFill>
                  <a:schemeClr val="bg1"/>
                </a:solidFill>
                <a:ea typeface="メイリオ" panose="020B0604030504040204" pitchFamily="50" charset="-128"/>
              </a:rPr>
              <a:t>特長その５</a:t>
            </a:r>
          </a:p>
          <a:p>
            <a:r>
              <a:rPr lang="ja-JP" altLang="en-US" sz="1000" b="1">
                <a:solidFill>
                  <a:schemeClr val="bg1"/>
                </a:solidFill>
                <a:ea typeface="メイリオ" panose="020B0604030504040204" pitchFamily="50" charset="-128"/>
              </a:rPr>
              <a:t>○○がすごい！</a:t>
            </a:r>
          </a:p>
        </p:txBody>
      </p:sp>
      <p:sp>
        <p:nvSpPr>
          <p:cNvPr id="8231" name="Rectangle 39">
            <a:extLst>
              <a:ext uri="{FF2B5EF4-FFF2-40B4-BE49-F238E27FC236}">
                <a16:creationId xmlns:a16="http://schemas.microsoft.com/office/drawing/2014/main" id="{BF4212BA-4462-46D8-A665-88A8DAF910CB}"/>
              </a:ext>
            </a:extLst>
          </p:cNvPr>
          <p:cNvSpPr>
            <a:spLocks noChangeArrowheads="1"/>
          </p:cNvSpPr>
          <p:nvPr/>
        </p:nvSpPr>
        <p:spPr bwMode="auto">
          <a:xfrm>
            <a:off x="6372225" y="8048625"/>
            <a:ext cx="152400" cy="708025"/>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36000" rIns="0" bIns="36000">
            <a:spAutoFit/>
          </a:bodyPr>
          <a:lstStyle/>
          <a:p>
            <a:r>
              <a:rPr lang="ja-JP" altLang="en-US" sz="1000" b="1">
                <a:ea typeface="メイリオ" panose="020B0604030504040204" pitchFamily="50" charset="-128"/>
              </a:rPr>
              <a:t>開発者の声</a:t>
            </a:r>
          </a:p>
        </p:txBody>
      </p:sp>
      <p:sp>
        <p:nvSpPr>
          <p:cNvPr id="8232" name="Rectangle 40">
            <a:extLst>
              <a:ext uri="{FF2B5EF4-FFF2-40B4-BE49-F238E27FC236}">
                <a16:creationId xmlns:a16="http://schemas.microsoft.com/office/drawing/2014/main" id="{C0335209-0D68-44CF-A3AA-7C9921B42A25}"/>
              </a:ext>
            </a:extLst>
          </p:cNvPr>
          <p:cNvSpPr>
            <a:spLocks noChangeArrowheads="1"/>
          </p:cNvSpPr>
          <p:nvPr/>
        </p:nvSpPr>
        <p:spPr bwMode="auto">
          <a:xfrm>
            <a:off x="4581525" y="8048625"/>
            <a:ext cx="71438" cy="1295400"/>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233" name="Rectangle 41">
            <a:extLst>
              <a:ext uri="{FF2B5EF4-FFF2-40B4-BE49-F238E27FC236}">
                <a16:creationId xmlns:a16="http://schemas.microsoft.com/office/drawing/2014/main" id="{F5602086-320C-4126-A4D6-EDC162804C1B}"/>
              </a:ext>
            </a:extLst>
          </p:cNvPr>
          <p:cNvSpPr>
            <a:spLocks noChangeArrowheads="1"/>
          </p:cNvSpPr>
          <p:nvPr/>
        </p:nvSpPr>
        <p:spPr bwMode="auto">
          <a:xfrm>
            <a:off x="4365625" y="8048625"/>
            <a:ext cx="152400" cy="1089025"/>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36000" rIns="0" bIns="36000">
            <a:spAutoFit/>
          </a:bodyPr>
          <a:lstStyle/>
          <a:p>
            <a:r>
              <a:rPr lang="ja-JP" altLang="en-US" sz="1000" b="1">
                <a:ea typeface="メイリオ" panose="020B0604030504040204" pitchFamily="50" charset="-128"/>
              </a:rPr>
              <a:t>セールス担当の声</a:t>
            </a:r>
          </a:p>
        </p:txBody>
      </p:sp>
      <p:sp>
        <p:nvSpPr>
          <p:cNvPr id="8234" name="Rectangle 42">
            <a:extLst>
              <a:ext uri="{FF2B5EF4-FFF2-40B4-BE49-F238E27FC236}">
                <a16:creationId xmlns:a16="http://schemas.microsoft.com/office/drawing/2014/main" id="{EDC62427-12EC-438E-91A3-2592E5E05871}"/>
              </a:ext>
            </a:extLst>
          </p:cNvPr>
          <p:cNvSpPr>
            <a:spLocks noChangeArrowheads="1"/>
          </p:cNvSpPr>
          <p:nvPr/>
        </p:nvSpPr>
        <p:spPr bwMode="auto">
          <a:xfrm>
            <a:off x="5516563" y="8050213"/>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8235" name="Rectangle 43">
            <a:extLst>
              <a:ext uri="{FF2B5EF4-FFF2-40B4-BE49-F238E27FC236}">
                <a16:creationId xmlns:a16="http://schemas.microsoft.com/office/drawing/2014/main" id="{1062E7C6-0B03-48F6-8D3C-3FE16407CB0B}"/>
              </a:ext>
            </a:extLst>
          </p:cNvPr>
          <p:cNvSpPr>
            <a:spLocks noChangeArrowheads="1"/>
          </p:cNvSpPr>
          <p:nvPr/>
        </p:nvSpPr>
        <p:spPr bwMode="auto">
          <a:xfrm>
            <a:off x="3511550" y="8048625"/>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特長説明特長説明特長説明特長説明特長説明特長説明特長説明特長説明特長説明特長説明特長説明特長説明特長説明特長説明特長説明特長説明特長説明特長説明</a:t>
            </a:r>
          </a:p>
        </p:txBody>
      </p:sp>
      <p:sp>
        <p:nvSpPr>
          <p:cNvPr id="8236" name="Rectangle 44" descr="右上がり対角線 (反転)">
            <a:extLst>
              <a:ext uri="{FF2B5EF4-FFF2-40B4-BE49-F238E27FC236}">
                <a16:creationId xmlns:a16="http://schemas.microsoft.com/office/drawing/2014/main" id="{1F5496A1-5829-4C4C-8635-D64E878F3691}"/>
              </a:ext>
            </a:extLst>
          </p:cNvPr>
          <p:cNvSpPr>
            <a:spLocks noChangeArrowheads="1"/>
          </p:cNvSpPr>
          <p:nvPr/>
        </p:nvSpPr>
        <p:spPr bwMode="auto">
          <a:xfrm>
            <a:off x="4868863" y="8121650"/>
            <a:ext cx="647700" cy="792163"/>
          </a:xfrm>
          <a:prstGeom prst="rect">
            <a:avLst/>
          </a:prstGeom>
          <a:pattFill prst="dkUpDiag">
            <a:fgClr>
              <a:schemeClr val="bg2"/>
            </a:fgClr>
            <a:bgClr>
              <a:schemeClr val="bg1"/>
            </a:bgClr>
          </a:patt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237" name="Rectangle 45" descr="右上がり対角線 (反転)">
            <a:extLst>
              <a:ext uri="{FF2B5EF4-FFF2-40B4-BE49-F238E27FC236}">
                <a16:creationId xmlns:a16="http://schemas.microsoft.com/office/drawing/2014/main" id="{0D2A7272-6EB0-4B3A-A091-DD4D4AEC7A69}"/>
              </a:ext>
            </a:extLst>
          </p:cNvPr>
          <p:cNvSpPr>
            <a:spLocks noChangeArrowheads="1"/>
          </p:cNvSpPr>
          <p:nvPr/>
        </p:nvSpPr>
        <p:spPr bwMode="auto">
          <a:xfrm>
            <a:off x="2852738" y="8121650"/>
            <a:ext cx="647700" cy="792163"/>
          </a:xfrm>
          <a:prstGeom prst="rect">
            <a:avLst/>
          </a:prstGeom>
          <a:pattFill prst="dkUpDiag">
            <a:fgClr>
              <a:schemeClr val="bg2"/>
            </a:fgClr>
            <a:bgClr>
              <a:schemeClr val="bg1"/>
            </a:bgClr>
          </a:patt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238" name="Text Box 46">
            <a:extLst>
              <a:ext uri="{FF2B5EF4-FFF2-40B4-BE49-F238E27FC236}">
                <a16:creationId xmlns:a16="http://schemas.microsoft.com/office/drawing/2014/main" id="{CBAC41A4-0EEE-4A0E-BD1A-808B5CF569AF}"/>
              </a:ext>
            </a:extLst>
          </p:cNvPr>
          <p:cNvSpPr txBox="1">
            <a:spLocks noChangeArrowheads="1"/>
          </p:cNvSpPr>
          <p:nvPr/>
        </p:nvSpPr>
        <p:spPr bwMode="auto">
          <a:xfrm>
            <a:off x="4808538" y="8956675"/>
            <a:ext cx="5651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600">
                <a:ea typeface="メイリオ" panose="020B0604030504040204" pitchFamily="50" charset="-128"/>
              </a:rPr>
              <a:t>開発部</a:t>
            </a:r>
          </a:p>
          <a:p>
            <a:r>
              <a:rPr lang="ja-JP" altLang="en-US" sz="600">
                <a:ea typeface="メイリオ" panose="020B0604030504040204" pitchFamily="50" charset="-128"/>
              </a:rPr>
              <a:t>○○○○氏</a:t>
            </a:r>
          </a:p>
        </p:txBody>
      </p:sp>
      <p:sp>
        <p:nvSpPr>
          <p:cNvPr id="8239" name="Text Box 47">
            <a:extLst>
              <a:ext uri="{FF2B5EF4-FFF2-40B4-BE49-F238E27FC236}">
                <a16:creationId xmlns:a16="http://schemas.microsoft.com/office/drawing/2014/main" id="{F8675C67-E8B3-45EE-8865-0DBEF2592593}"/>
              </a:ext>
            </a:extLst>
          </p:cNvPr>
          <p:cNvSpPr txBox="1">
            <a:spLocks noChangeArrowheads="1"/>
          </p:cNvSpPr>
          <p:nvPr/>
        </p:nvSpPr>
        <p:spPr bwMode="auto">
          <a:xfrm>
            <a:off x="2792413" y="8924925"/>
            <a:ext cx="5651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600">
                <a:ea typeface="メイリオ" panose="020B0604030504040204" pitchFamily="50" charset="-128"/>
              </a:rPr>
              <a:t>開発部</a:t>
            </a:r>
          </a:p>
          <a:p>
            <a:r>
              <a:rPr lang="ja-JP" altLang="en-US" sz="600">
                <a:ea typeface="メイリオ" panose="020B0604030504040204" pitchFamily="50" charset="-128"/>
              </a:rPr>
              <a:t>○○○○氏</a:t>
            </a:r>
          </a:p>
        </p:txBody>
      </p:sp>
      <p:sp>
        <p:nvSpPr>
          <p:cNvPr id="8240" name="Rectangle 48">
            <a:extLst>
              <a:ext uri="{FF2B5EF4-FFF2-40B4-BE49-F238E27FC236}">
                <a16:creationId xmlns:a16="http://schemas.microsoft.com/office/drawing/2014/main" id="{5C7CA5AA-BD74-4FBD-9963-8E92D98E2BF8}"/>
              </a:ext>
            </a:extLst>
          </p:cNvPr>
          <p:cNvSpPr>
            <a:spLocks noChangeArrowheads="1"/>
          </p:cNvSpPr>
          <p:nvPr/>
        </p:nvSpPr>
        <p:spPr bwMode="auto">
          <a:xfrm>
            <a:off x="2636838" y="8048625"/>
            <a:ext cx="71437" cy="12954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241" name="Rectangle 49">
            <a:extLst>
              <a:ext uri="{FF2B5EF4-FFF2-40B4-BE49-F238E27FC236}">
                <a16:creationId xmlns:a16="http://schemas.microsoft.com/office/drawing/2014/main" id="{10F2E0CA-7CB0-4D30-BE09-3959A3530B6F}"/>
              </a:ext>
            </a:extLst>
          </p:cNvPr>
          <p:cNvSpPr>
            <a:spLocks noChangeArrowheads="1"/>
          </p:cNvSpPr>
          <p:nvPr/>
        </p:nvSpPr>
        <p:spPr bwMode="auto">
          <a:xfrm>
            <a:off x="2420938" y="8048625"/>
            <a:ext cx="152400" cy="581025"/>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0" tIns="36000" rIns="0" bIns="36000">
            <a:spAutoFit/>
          </a:bodyPr>
          <a:lstStyle/>
          <a:p>
            <a:r>
              <a:rPr lang="ja-JP" altLang="en-US" sz="1000" b="1">
                <a:ea typeface="メイリオ" panose="020B0604030504040204" pitchFamily="50" charset="-128"/>
              </a:rPr>
              <a:t>主な仕様</a:t>
            </a:r>
          </a:p>
        </p:txBody>
      </p:sp>
      <p:sp>
        <p:nvSpPr>
          <p:cNvPr id="8242" name="Rectangle 50">
            <a:extLst>
              <a:ext uri="{FF2B5EF4-FFF2-40B4-BE49-F238E27FC236}">
                <a16:creationId xmlns:a16="http://schemas.microsoft.com/office/drawing/2014/main" id="{D3ABE5BE-C059-4F76-A54B-61A58773AF08}"/>
              </a:ext>
            </a:extLst>
          </p:cNvPr>
          <p:cNvSpPr>
            <a:spLocks noChangeArrowheads="1"/>
          </p:cNvSpPr>
          <p:nvPr/>
        </p:nvSpPr>
        <p:spPr bwMode="auto">
          <a:xfrm>
            <a:off x="1557338" y="8048625"/>
            <a:ext cx="790575" cy="1295400"/>
          </a:xfrm>
          <a:prstGeom prst="rect">
            <a:avLst/>
          </a:prstGeom>
          <a:noFill/>
          <a:ln>
            <a:noFill/>
          </a:ln>
          <a:effectLst/>
          <a:extLst>
            <a:ext uri="{909E8E84-426E-40DD-AFC4-6F175D3DCCD1}">
              <a14:hiddenFill xmlns:a14="http://schemas.microsoft.com/office/drawing/2010/main">
                <a:solidFill>
                  <a:srgbClr val="C0C0C0">
                    <a:alpha val="20000"/>
                  </a:srgbClr>
                </a:solidFill>
              </a14:hiddenFill>
            </a:ext>
            <a:ext uri="{91240B29-F687-4F45-9708-019B960494DF}">
              <a14:hiddenLine xmlns:a14="http://schemas.microsoft.com/office/drawing/2010/main" w="19050">
                <a:solidFill>
                  <a:srgbClr val="0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0" tIns="36000" rIns="0" bIns="36000"/>
          <a:lstStyle/>
          <a:p>
            <a:r>
              <a:rPr lang="ja-JP" altLang="en-US" sz="800">
                <a:ea typeface="メイリオ" panose="020B0604030504040204" pitchFamily="50" charset="-128"/>
              </a:rPr>
              <a:t>外形サイズ／重量／消費電力／価格／使用条件などを記入</a:t>
            </a:r>
          </a:p>
        </p:txBody>
      </p:sp>
      <p:grpSp>
        <p:nvGrpSpPr>
          <p:cNvPr id="8246" name="Group 54">
            <a:extLst>
              <a:ext uri="{FF2B5EF4-FFF2-40B4-BE49-F238E27FC236}">
                <a16:creationId xmlns:a16="http://schemas.microsoft.com/office/drawing/2014/main" id="{7422DB5E-DD5D-453E-BB20-0000DDFE54D0}"/>
              </a:ext>
            </a:extLst>
          </p:cNvPr>
          <p:cNvGrpSpPr>
            <a:grpSpLocks/>
          </p:cNvGrpSpPr>
          <p:nvPr/>
        </p:nvGrpSpPr>
        <p:grpSpPr bwMode="auto">
          <a:xfrm>
            <a:off x="6083300" y="673100"/>
            <a:ext cx="658813" cy="3200400"/>
            <a:chOff x="2273" y="2621"/>
            <a:chExt cx="415" cy="2016"/>
          </a:xfrm>
        </p:grpSpPr>
        <p:sp>
          <p:nvSpPr>
            <p:cNvPr id="8247" name="WordArt 55">
              <a:extLst>
                <a:ext uri="{FF2B5EF4-FFF2-40B4-BE49-F238E27FC236}">
                  <a16:creationId xmlns:a16="http://schemas.microsoft.com/office/drawing/2014/main" id="{48313319-CAC2-4E76-8A53-B92D331254A7}"/>
                </a:ext>
              </a:extLst>
            </p:cNvPr>
            <p:cNvSpPr>
              <a:spLocks noChangeArrowheads="1" noChangeShapeType="1" noTextEdit="1"/>
            </p:cNvSpPr>
            <p:nvPr/>
          </p:nvSpPr>
          <p:spPr bwMode="auto">
            <a:xfrm rot="5400000">
              <a:off x="1473" y="3422"/>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00"/>
                    </a:solidFill>
                    <a:round/>
                    <a:headEnd/>
                    <a:tailEnd/>
                  </a:ln>
                  <a:solidFill>
                    <a:srgbClr val="000000"/>
                  </a:solidFill>
                  <a:latin typeface="メイリオ" panose="020B0604030504040204" pitchFamily="50" charset="-128"/>
                  <a:ea typeface="メイリオ" panose="020B0604030504040204" pitchFamily="50" charset="-128"/>
                </a:rPr>
                <a:t>新製品ニュース</a:t>
              </a:r>
            </a:p>
          </p:txBody>
        </p:sp>
        <p:sp>
          <p:nvSpPr>
            <p:cNvPr id="8248" name="WordArt 56">
              <a:extLst>
                <a:ext uri="{FF2B5EF4-FFF2-40B4-BE49-F238E27FC236}">
                  <a16:creationId xmlns:a16="http://schemas.microsoft.com/office/drawing/2014/main" id="{D47A724C-2BAC-4769-8751-1D9D8F2374F2}"/>
                </a:ext>
              </a:extLst>
            </p:cNvPr>
            <p:cNvSpPr>
              <a:spLocks noChangeArrowheads="1" noChangeShapeType="1" noTextEdit="1"/>
            </p:cNvSpPr>
            <p:nvPr/>
          </p:nvSpPr>
          <p:spPr bwMode="auto">
            <a:xfrm rot="5400000">
              <a:off x="1472" y="3422"/>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新製品ニュース</a:t>
              </a:r>
            </a:p>
          </p:txBody>
        </p:sp>
      </p:grpSp>
      <p:grpSp>
        <p:nvGrpSpPr>
          <p:cNvPr id="8252" name="Group 60">
            <a:extLst>
              <a:ext uri="{FF2B5EF4-FFF2-40B4-BE49-F238E27FC236}">
                <a16:creationId xmlns:a16="http://schemas.microsoft.com/office/drawing/2014/main" id="{160364F6-1FBE-42F7-80BB-68135B8788F3}"/>
              </a:ext>
            </a:extLst>
          </p:cNvPr>
          <p:cNvGrpSpPr>
            <a:grpSpLocks/>
          </p:cNvGrpSpPr>
          <p:nvPr/>
        </p:nvGrpSpPr>
        <p:grpSpPr bwMode="auto">
          <a:xfrm>
            <a:off x="4435475" y="704850"/>
            <a:ext cx="1585913" cy="3311525"/>
            <a:chOff x="2409" y="2893"/>
            <a:chExt cx="999" cy="2086"/>
          </a:xfrm>
        </p:grpSpPr>
        <p:sp>
          <p:nvSpPr>
            <p:cNvPr id="8253" name="WordArt 61">
              <a:extLst>
                <a:ext uri="{FF2B5EF4-FFF2-40B4-BE49-F238E27FC236}">
                  <a16:creationId xmlns:a16="http://schemas.microsoft.com/office/drawing/2014/main" id="{E881EFE0-CC8F-4449-B4C6-3E3D69F2DE3D}"/>
                </a:ext>
              </a:extLst>
            </p:cNvPr>
            <p:cNvSpPr>
              <a:spLocks noChangeArrowheads="1" noChangeShapeType="1" noTextEdit="1"/>
            </p:cNvSpPr>
            <p:nvPr/>
          </p:nvSpPr>
          <p:spPr bwMode="auto">
            <a:xfrm rot="5400000">
              <a:off x="1866" y="3437"/>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00"/>
                    </a:solidFill>
                    <a:round/>
                    <a:headEnd/>
                    <a:tailEnd/>
                  </a:ln>
                  <a:solidFill>
                    <a:srgbClr val="000000"/>
                  </a:solidFill>
                  <a:latin typeface="メイリオ" panose="020B0604030504040204" pitchFamily="50" charset="-128"/>
                  <a:ea typeface="メイリオ" panose="020B0604030504040204" pitchFamily="50" charset="-128"/>
                </a:rPr>
                <a:t>画期的</a:t>
              </a:r>
            </a:p>
          </p:txBody>
        </p:sp>
        <p:sp>
          <p:nvSpPr>
            <p:cNvPr id="8254" name="WordArt 62">
              <a:extLst>
                <a:ext uri="{FF2B5EF4-FFF2-40B4-BE49-F238E27FC236}">
                  <a16:creationId xmlns:a16="http://schemas.microsoft.com/office/drawing/2014/main" id="{BBAAFD51-3652-4220-B11F-171CFD463178}"/>
                </a:ext>
              </a:extLst>
            </p:cNvPr>
            <p:cNvSpPr>
              <a:spLocks noChangeArrowheads="1" noChangeShapeType="1" noTextEdit="1"/>
            </p:cNvSpPr>
            <p:nvPr/>
          </p:nvSpPr>
          <p:spPr bwMode="auto">
            <a:xfrm rot="5400000">
              <a:off x="1865" y="3437"/>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画期的</a:t>
              </a:r>
            </a:p>
          </p:txBody>
        </p:sp>
      </p:grpSp>
      <p:sp>
        <p:nvSpPr>
          <p:cNvPr id="8255" name="Rectangle 63">
            <a:extLst>
              <a:ext uri="{FF2B5EF4-FFF2-40B4-BE49-F238E27FC236}">
                <a16:creationId xmlns:a16="http://schemas.microsoft.com/office/drawing/2014/main" id="{C5CB1C33-75C1-498A-AF21-8D07329BB335}"/>
              </a:ext>
            </a:extLst>
          </p:cNvPr>
          <p:cNvSpPr>
            <a:spLocks noChangeArrowheads="1"/>
          </p:cNvSpPr>
          <p:nvPr/>
        </p:nvSpPr>
        <p:spPr bwMode="auto">
          <a:xfrm rot="481559">
            <a:off x="4114800" y="2578100"/>
            <a:ext cx="431800" cy="1511300"/>
          </a:xfrm>
          <a:prstGeom prst="rect">
            <a:avLst/>
          </a:prstGeom>
          <a:solidFill>
            <a:srgbClr val="333333"/>
          </a:solidFill>
          <a:ln w="190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36000" tIns="36000" rIns="36000" bIns="36000" anchor="ctr"/>
          <a:lstStyle/>
          <a:p>
            <a:pPr algn="ctr"/>
            <a:r>
              <a:rPr lang="ja-JP" altLang="en-US" b="1">
                <a:solidFill>
                  <a:schemeClr val="bg1"/>
                </a:solidFill>
                <a:ea typeface="メイリオ" panose="020B0604030504040204" pitchFamily="50" charset="-128"/>
              </a:rPr>
              <a:t>ついに発売</a:t>
            </a:r>
          </a:p>
        </p:txBody>
      </p:sp>
      <p:grpSp>
        <p:nvGrpSpPr>
          <p:cNvPr id="8256" name="Group 64">
            <a:extLst>
              <a:ext uri="{FF2B5EF4-FFF2-40B4-BE49-F238E27FC236}">
                <a16:creationId xmlns:a16="http://schemas.microsoft.com/office/drawing/2014/main" id="{E124E2B6-F06D-4DBF-9355-64E05EB99CFE}"/>
              </a:ext>
            </a:extLst>
          </p:cNvPr>
          <p:cNvGrpSpPr>
            <a:grpSpLocks/>
          </p:cNvGrpSpPr>
          <p:nvPr/>
        </p:nvGrpSpPr>
        <p:grpSpPr bwMode="auto">
          <a:xfrm>
            <a:off x="5084763" y="57150"/>
            <a:ext cx="1512887" cy="433388"/>
            <a:chOff x="2750" y="2008"/>
            <a:chExt cx="953" cy="273"/>
          </a:xfrm>
        </p:grpSpPr>
        <p:sp>
          <p:nvSpPr>
            <p:cNvPr id="8257" name="WordArt 65">
              <a:extLst>
                <a:ext uri="{FF2B5EF4-FFF2-40B4-BE49-F238E27FC236}">
                  <a16:creationId xmlns:a16="http://schemas.microsoft.com/office/drawing/2014/main" id="{E255A9A1-2C18-4F48-8FA7-C0F00AA48B9D}"/>
                </a:ext>
              </a:extLst>
            </p:cNvPr>
            <p:cNvSpPr>
              <a:spLocks noChangeArrowheads="1" noChangeShapeType="1" noTextEdit="1"/>
            </p:cNvSpPr>
            <p:nvPr/>
          </p:nvSpPr>
          <p:spPr bwMode="auto">
            <a:xfrm>
              <a:off x="2750" y="2008"/>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76200">
                    <a:solidFill>
                      <a:srgbClr val="808080"/>
                    </a:solidFill>
                    <a:round/>
                    <a:headEnd/>
                    <a:tailEnd/>
                  </a:ln>
                  <a:solidFill>
                    <a:srgbClr val="969696"/>
                  </a:solidFill>
                  <a:latin typeface="メイリオ" panose="020B0604030504040204" pitchFamily="50" charset="-128"/>
                  <a:ea typeface="メイリオ" panose="020B0604030504040204" pitchFamily="50" charset="-128"/>
                </a:rPr>
                <a:t>先取り情報</a:t>
              </a:r>
            </a:p>
          </p:txBody>
        </p:sp>
        <p:sp>
          <p:nvSpPr>
            <p:cNvPr id="8258" name="WordArt 66">
              <a:extLst>
                <a:ext uri="{FF2B5EF4-FFF2-40B4-BE49-F238E27FC236}">
                  <a16:creationId xmlns:a16="http://schemas.microsoft.com/office/drawing/2014/main" id="{524ADF94-CA4A-4441-A974-A6E3EAC5DF7B}"/>
                </a:ext>
              </a:extLst>
            </p:cNvPr>
            <p:cNvSpPr>
              <a:spLocks noChangeArrowheads="1" noChangeShapeType="1" noTextEdit="1"/>
            </p:cNvSpPr>
            <p:nvPr/>
          </p:nvSpPr>
          <p:spPr bwMode="auto">
            <a:xfrm>
              <a:off x="2750" y="2009"/>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38100">
                    <a:solidFill>
                      <a:schemeClr val="bg1"/>
                    </a:solidFill>
                    <a:round/>
                    <a:headEnd/>
                    <a:tailEnd/>
                  </a:ln>
                  <a:solidFill>
                    <a:schemeClr val="bg1"/>
                  </a:solidFill>
                  <a:latin typeface="メイリオ" panose="020B0604030504040204" pitchFamily="50" charset="-128"/>
                  <a:ea typeface="メイリオ" panose="020B0604030504040204" pitchFamily="50" charset="-128"/>
                </a:rPr>
                <a:t>先取り情報</a:t>
              </a:r>
            </a:p>
          </p:txBody>
        </p:sp>
        <p:sp>
          <p:nvSpPr>
            <p:cNvPr id="8259" name="WordArt 67">
              <a:extLst>
                <a:ext uri="{FF2B5EF4-FFF2-40B4-BE49-F238E27FC236}">
                  <a16:creationId xmlns:a16="http://schemas.microsoft.com/office/drawing/2014/main" id="{5941A244-4DBE-440F-B3D6-3241478E97D7}"/>
                </a:ext>
              </a:extLst>
            </p:cNvPr>
            <p:cNvSpPr>
              <a:spLocks noChangeArrowheads="1" noChangeShapeType="1" noTextEdit="1"/>
            </p:cNvSpPr>
            <p:nvPr/>
          </p:nvSpPr>
          <p:spPr bwMode="auto">
            <a:xfrm>
              <a:off x="2750" y="2008"/>
              <a:ext cx="953" cy="272"/>
            </a:xfrm>
            <a:prstGeom prst="rect">
              <a:avLst/>
            </a:prstGeom>
            <a:extLs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solidFill>
                    <a:srgbClr val="000000"/>
                  </a:solidFill>
                  <a:latin typeface="メイリオ" panose="020B0604030504040204" pitchFamily="50" charset="-128"/>
                  <a:ea typeface="メイリオ" panose="020B0604030504040204" pitchFamily="50" charset="-128"/>
                </a:rPr>
                <a:t>先取り情報</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52" name="Group 32">
            <a:extLst>
              <a:ext uri="{FF2B5EF4-FFF2-40B4-BE49-F238E27FC236}">
                <a16:creationId xmlns:a16="http://schemas.microsoft.com/office/drawing/2014/main" id="{71789AEC-B880-4F54-A206-C3BA5FE6EC2F}"/>
              </a:ext>
            </a:extLst>
          </p:cNvPr>
          <p:cNvGrpSpPr>
            <a:grpSpLocks/>
          </p:cNvGrpSpPr>
          <p:nvPr/>
        </p:nvGrpSpPr>
        <p:grpSpPr bwMode="auto">
          <a:xfrm>
            <a:off x="6083300" y="560388"/>
            <a:ext cx="658813" cy="3200400"/>
            <a:chOff x="3815" y="330"/>
            <a:chExt cx="415" cy="2016"/>
          </a:xfrm>
        </p:grpSpPr>
        <p:sp>
          <p:nvSpPr>
            <p:cNvPr id="5153" name="WordArt 33">
              <a:extLst>
                <a:ext uri="{FF2B5EF4-FFF2-40B4-BE49-F238E27FC236}">
                  <a16:creationId xmlns:a16="http://schemas.microsoft.com/office/drawing/2014/main" id="{7EA03DF7-4C15-4E78-9C0C-757E5AE1ADD2}"/>
                </a:ext>
              </a:extLst>
            </p:cNvPr>
            <p:cNvSpPr>
              <a:spLocks noChangeArrowheads="1" noChangeShapeType="1" noTextEdit="1"/>
            </p:cNvSpPr>
            <p:nvPr/>
          </p:nvSpPr>
          <p:spPr bwMode="auto">
            <a:xfrm rot="5400000">
              <a:off x="3014" y="1131"/>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rPr>
                <a:t>新製品ニュース</a:t>
              </a:r>
            </a:p>
          </p:txBody>
        </p:sp>
        <p:sp>
          <p:nvSpPr>
            <p:cNvPr id="5154" name="WordArt 34">
              <a:extLst>
                <a:ext uri="{FF2B5EF4-FFF2-40B4-BE49-F238E27FC236}">
                  <a16:creationId xmlns:a16="http://schemas.microsoft.com/office/drawing/2014/main" id="{911FE7FD-28D8-437B-8FD4-76E45BBCA198}"/>
                </a:ext>
              </a:extLst>
            </p:cNvPr>
            <p:cNvSpPr>
              <a:spLocks noChangeArrowheads="1" noChangeShapeType="1" noTextEdit="1"/>
            </p:cNvSpPr>
            <p:nvPr/>
          </p:nvSpPr>
          <p:spPr bwMode="auto">
            <a:xfrm rot="5400000">
              <a:off x="3015" y="1131"/>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新製品ニュース</a:t>
              </a:r>
            </a:p>
          </p:txBody>
        </p:sp>
      </p:grpSp>
      <p:grpSp>
        <p:nvGrpSpPr>
          <p:cNvPr id="5160" name="Group 40">
            <a:extLst>
              <a:ext uri="{FF2B5EF4-FFF2-40B4-BE49-F238E27FC236}">
                <a16:creationId xmlns:a16="http://schemas.microsoft.com/office/drawing/2014/main" id="{7E3524EA-5548-411D-A05C-2D7F1F1619AE}"/>
              </a:ext>
            </a:extLst>
          </p:cNvPr>
          <p:cNvGrpSpPr>
            <a:grpSpLocks/>
          </p:cNvGrpSpPr>
          <p:nvPr/>
        </p:nvGrpSpPr>
        <p:grpSpPr bwMode="auto">
          <a:xfrm>
            <a:off x="5329238" y="560388"/>
            <a:ext cx="658812" cy="3200400"/>
            <a:chOff x="903" y="398"/>
            <a:chExt cx="415" cy="2016"/>
          </a:xfrm>
        </p:grpSpPr>
        <p:sp>
          <p:nvSpPr>
            <p:cNvPr id="5158" name="WordArt 38">
              <a:extLst>
                <a:ext uri="{FF2B5EF4-FFF2-40B4-BE49-F238E27FC236}">
                  <a16:creationId xmlns:a16="http://schemas.microsoft.com/office/drawing/2014/main" id="{54B1F07F-5E68-4B70-B280-4CF4E0A3433D}"/>
                </a:ext>
              </a:extLst>
            </p:cNvPr>
            <p:cNvSpPr>
              <a:spLocks noChangeArrowheads="1" noChangeShapeType="1" noTextEdit="1"/>
            </p:cNvSpPr>
            <p:nvPr/>
          </p:nvSpPr>
          <p:spPr bwMode="auto">
            <a:xfrm rot="5400000">
              <a:off x="103" y="1199"/>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rPr>
                <a:t>ほっとニュース</a:t>
              </a:r>
            </a:p>
          </p:txBody>
        </p:sp>
        <p:sp>
          <p:nvSpPr>
            <p:cNvPr id="5159" name="WordArt 39">
              <a:extLst>
                <a:ext uri="{FF2B5EF4-FFF2-40B4-BE49-F238E27FC236}">
                  <a16:creationId xmlns:a16="http://schemas.microsoft.com/office/drawing/2014/main" id="{8ABE6BCA-549F-4C1D-9029-3987452A6F6E}"/>
                </a:ext>
              </a:extLst>
            </p:cNvPr>
            <p:cNvSpPr>
              <a:spLocks noChangeArrowheads="1" noChangeShapeType="1" noTextEdit="1"/>
            </p:cNvSpPr>
            <p:nvPr/>
          </p:nvSpPr>
          <p:spPr bwMode="auto">
            <a:xfrm rot="5400000">
              <a:off x="102" y="1199"/>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ほっとニュース</a:t>
              </a:r>
            </a:p>
          </p:txBody>
        </p:sp>
      </p:grpSp>
      <p:grpSp>
        <p:nvGrpSpPr>
          <p:cNvPr id="5226" name="Group 106">
            <a:extLst>
              <a:ext uri="{FF2B5EF4-FFF2-40B4-BE49-F238E27FC236}">
                <a16:creationId xmlns:a16="http://schemas.microsoft.com/office/drawing/2014/main" id="{40559D1D-5A20-46EA-AC5E-7D032B9F5B8D}"/>
              </a:ext>
            </a:extLst>
          </p:cNvPr>
          <p:cNvGrpSpPr>
            <a:grpSpLocks/>
          </p:cNvGrpSpPr>
          <p:nvPr/>
        </p:nvGrpSpPr>
        <p:grpSpPr bwMode="auto">
          <a:xfrm>
            <a:off x="4576763" y="560388"/>
            <a:ext cx="657225" cy="3200400"/>
            <a:chOff x="1321" y="262"/>
            <a:chExt cx="414" cy="2016"/>
          </a:xfrm>
        </p:grpSpPr>
        <p:sp>
          <p:nvSpPr>
            <p:cNvPr id="5156" name="WordArt 36">
              <a:extLst>
                <a:ext uri="{FF2B5EF4-FFF2-40B4-BE49-F238E27FC236}">
                  <a16:creationId xmlns:a16="http://schemas.microsoft.com/office/drawing/2014/main" id="{6412234B-5544-4828-B874-50508187D7E2}"/>
                </a:ext>
              </a:extLst>
            </p:cNvPr>
            <p:cNvSpPr>
              <a:spLocks noChangeArrowheads="1" noChangeShapeType="1" noTextEdit="1"/>
            </p:cNvSpPr>
            <p:nvPr/>
          </p:nvSpPr>
          <p:spPr bwMode="auto">
            <a:xfrm rot="5400000">
              <a:off x="520" y="1063"/>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rPr>
                <a:t>社内ニュース</a:t>
              </a:r>
            </a:p>
          </p:txBody>
        </p:sp>
        <p:sp>
          <p:nvSpPr>
            <p:cNvPr id="5162" name="WordArt 42">
              <a:extLst>
                <a:ext uri="{FF2B5EF4-FFF2-40B4-BE49-F238E27FC236}">
                  <a16:creationId xmlns:a16="http://schemas.microsoft.com/office/drawing/2014/main" id="{6BE4727F-B851-4827-B8D7-5E5C55C3826D}"/>
                </a:ext>
              </a:extLst>
            </p:cNvPr>
            <p:cNvSpPr>
              <a:spLocks noChangeArrowheads="1" noChangeShapeType="1" noTextEdit="1"/>
            </p:cNvSpPr>
            <p:nvPr/>
          </p:nvSpPr>
          <p:spPr bwMode="auto">
            <a:xfrm rot="5400000">
              <a:off x="520" y="1063"/>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社内ニュース</a:t>
              </a:r>
            </a:p>
          </p:txBody>
        </p:sp>
      </p:grpSp>
      <p:grpSp>
        <p:nvGrpSpPr>
          <p:cNvPr id="5169" name="Group 49">
            <a:extLst>
              <a:ext uri="{FF2B5EF4-FFF2-40B4-BE49-F238E27FC236}">
                <a16:creationId xmlns:a16="http://schemas.microsoft.com/office/drawing/2014/main" id="{90518FC0-DCF8-4242-A6B9-AB229AC24B7A}"/>
              </a:ext>
            </a:extLst>
          </p:cNvPr>
          <p:cNvGrpSpPr>
            <a:grpSpLocks/>
          </p:cNvGrpSpPr>
          <p:nvPr/>
        </p:nvGrpSpPr>
        <p:grpSpPr bwMode="auto">
          <a:xfrm>
            <a:off x="6137275" y="4265613"/>
            <a:ext cx="658813" cy="3200400"/>
            <a:chOff x="2273" y="2621"/>
            <a:chExt cx="415" cy="2016"/>
          </a:xfrm>
        </p:grpSpPr>
        <p:sp>
          <p:nvSpPr>
            <p:cNvPr id="5167" name="WordArt 47">
              <a:extLst>
                <a:ext uri="{FF2B5EF4-FFF2-40B4-BE49-F238E27FC236}">
                  <a16:creationId xmlns:a16="http://schemas.microsoft.com/office/drawing/2014/main" id="{ABCBF5B5-18D7-4CC0-9E24-175419A28B6F}"/>
                </a:ext>
              </a:extLst>
            </p:cNvPr>
            <p:cNvSpPr>
              <a:spLocks noChangeArrowheads="1" noChangeShapeType="1" noTextEdit="1"/>
            </p:cNvSpPr>
            <p:nvPr/>
          </p:nvSpPr>
          <p:spPr bwMode="auto">
            <a:xfrm rot="5400000">
              <a:off x="1473" y="3422"/>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00"/>
                    </a:solidFill>
                    <a:round/>
                    <a:headEnd/>
                    <a:tailEnd/>
                  </a:ln>
                  <a:solidFill>
                    <a:srgbClr val="000000"/>
                  </a:solidFill>
                  <a:latin typeface="メイリオ" panose="020B0604030504040204" pitchFamily="50" charset="-128"/>
                  <a:ea typeface="メイリオ" panose="020B0604030504040204" pitchFamily="50" charset="-128"/>
                </a:rPr>
                <a:t>新製品ニュース</a:t>
              </a:r>
            </a:p>
          </p:txBody>
        </p:sp>
        <p:sp>
          <p:nvSpPr>
            <p:cNvPr id="5168" name="WordArt 48">
              <a:extLst>
                <a:ext uri="{FF2B5EF4-FFF2-40B4-BE49-F238E27FC236}">
                  <a16:creationId xmlns:a16="http://schemas.microsoft.com/office/drawing/2014/main" id="{9AD6D06D-ECD4-4760-89AB-EB03EE8AA8CB}"/>
                </a:ext>
              </a:extLst>
            </p:cNvPr>
            <p:cNvSpPr>
              <a:spLocks noChangeArrowheads="1" noChangeShapeType="1" noTextEdit="1"/>
            </p:cNvSpPr>
            <p:nvPr/>
          </p:nvSpPr>
          <p:spPr bwMode="auto">
            <a:xfrm rot="5400000">
              <a:off x="1472" y="3422"/>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新製品ニュース</a:t>
              </a:r>
            </a:p>
          </p:txBody>
        </p:sp>
      </p:grpSp>
      <p:grpSp>
        <p:nvGrpSpPr>
          <p:cNvPr id="5172" name="Group 52">
            <a:extLst>
              <a:ext uri="{FF2B5EF4-FFF2-40B4-BE49-F238E27FC236}">
                <a16:creationId xmlns:a16="http://schemas.microsoft.com/office/drawing/2014/main" id="{37679748-756D-4A66-881C-E56FE7979169}"/>
              </a:ext>
            </a:extLst>
          </p:cNvPr>
          <p:cNvGrpSpPr>
            <a:grpSpLocks/>
          </p:cNvGrpSpPr>
          <p:nvPr/>
        </p:nvGrpSpPr>
        <p:grpSpPr bwMode="auto">
          <a:xfrm>
            <a:off x="5383213" y="4265613"/>
            <a:ext cx="657225" cy="3200400"/>
            <a:chOff x="1865" y="2666"/>
            <a:chExt cx="414" cy="2016"/>
          </a:xfrm>
        </p:grpSpPr>
        <p:sp>
          <p:nvSpPr>
            <p:cNvPr id="5170" name="WordArt 50">
              <a:extLst>
                <a:ext uri="{FF2B5EF4-FFF2-40B4-BE49-F238E27FC236}">
                  <a16:creationId xmlns:a16="http://schemas.microsoft.com/office/drawing/2014/main" id="{08FF5FCC-456E-4C3D-8575-859B7E57C673}"/>
                </a:ext>
              </a:extLst>
            </p:cNvPr>
            <p:cNvSpPr>
              <a:spLocks noChangeArrowheads="1" noChangeShapeType="1" noTextEdit="1"/>
            </p:cNvSpPr>
            <p:nvPr/>
          </p:nvSpPr>
          <p:spPr bwMode="auto">
            <a:xfrm rot="5400000">
              <a:off x="1064" y="3467"/>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00"/>
                    </a:solidFill>
                    <a:round/>
                    <a:headEnd/>
                    <a:tailEnd/>
                  </a:ln>
                  <a:solidFill>
                    <a:srgbClr val="000000"/>
                  </a:solidFill>
                  <a:latin typeface="メイリオ" panose="020B0604030504040204" pitchFamily="50" charset="-128"/>
                  <a:ea typeface="メイリオ" panose="020B0604030504040204" pitchFamily="50" charset="-128"/>
                </a:rPr>
                <a:t>ほっとニュース</a:t>
              </a:r>
            </a:p>
          </p:txBody>
        </p:sp>
        <p:sp>
          <p:nvSpPr>
            <p:cNvPr id="5171" name="WordArt 51">
              <a:extLst>
                <a:ext uri="{FF2B5EF4-FFF2-40B4-BE49-F238E27FC236}">
                  <a16:creationId xmlns:a16="http://schemas.microsoft.com/office/drawing/2014/main" id="{86D48116-F147-4A6B-BF45-1495DA99FD5F}"/>
                </a:ext>
              </a:extLst>
            </p:cNvPr>
            <p:cNvSpPr>
              <a:spLocks noChangeArrowheads="1" noChangeShapeType="1" noTextEdit="1"/>
            </p:cNvSpPr>
            <p:nvPr/>
          </p:nvSpPr>
          <p:spPr bwMode="auto">
            <a:xfrm rot="5400000">
              <a:off x="1064" y="3467"/>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ほっとニュース</a:t>
              </a:r>
            </a:p>
          </p:txBody>
        </p:sp>
      </p:grpSp>
      <p:grpSp>
        <p:nvGrpSpPr>
          <p:cNvPr id="5223" name="Group 103">
            <a:extLst>
              <a:ext uri="{FF2B5EF4-FFF2-40B4-BE49-F238E27FC236}">
                <a16:creationId xmlns:a16="http://schemas.microsoft.com/office/drawing/2014/main" id="{55D66EBD-DE29-4D3F-AF0F-EFD07C4B2EA1}"/>
              </a:ext>
            </a:extLst>
          </p:cNvPr>
          <p:cNvGrpSpPr>
            <a:grpSpLocks/>
          </p:cNvGrpSpPr>
          <p:nvPr/>
        </p:nvGrpSpPr>
        <p:grpSpPr bwMode="auto">
          <a:xfrm>
            <a:off x="1566863" y="560388"/>
            <a:ext cx="657225" cy="3200400"/>
            <a:chOff x="1276" y="3120"/>
            <a:chExt cx="414" cy="2016"/>
          </a:xfrm>
        </p:grpSpPr>
        <p:sp>
          <p:nvSpPr>
            <p:cNvPr id="5173" name="WordArt 53">
              <a:extLst>
                <a:ext uri="{FF2B5EF4-FFF2-40B4-BE49-F238E27FC236}">
                  <a16:creationId xmlns:a16="http://schemas.microsoft.com/office/drawing/2014/main" id="{40562AB6-529D-4ED5-A4AC-208FF805887F}"/>
                </a:ext>
              </a:extLst>
            </p:cNvPr>
            <p:cNvSpPr>
              <a:spLocks noChangeArrowheads="1" noChangeShapeType="1" noTextEdit="1"/>
            </p:cNvSpPr>
            <p:nvPr/>
          </p:nvSpPr>
          <p:spPr bwMode="auto">
            <a:xfrm rot="5400000">
              <a:off x="475" y="3921"/>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rPr>
                <a:t>デジタルニュース</a:t>
              </a:r>
            </a:p>
          </p:txBody>
        </p:sp>
        <p:sp>
          <p:nvSpPr>
            <p:cNvPr id="5174" name="WordArt 54">
              <a:extLst>
                <a:ext uri="{FF2B5EF4-FFF2-40B4-BE49-F238E27FC236}">
                  <a16:creationId xmlns:a16="http://schemas.microsoft.com/office/drawing/2014/main" id="{F301D504-334F-4EFF-8910-1BFA87BE5601}"/>
                </a:ext>
              </a:extLst>
            </p:cNvPr>
            <p:cNvSpPr>
              <a:spLocks noChangeArrowheads="1" noChangeShapeType="1" noTextEdit="1"/>
            </p:cNvSpPr>
            <p:nvPr/>
          </p:nvSpPr>
          <p:spPr bwMode="auto">
            <a:xfrm rot="5400000">
              <a:off x="475" y="3921"/>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デジタルニュース</a:t>
              </a:r>
            </a:p>
          </p:txBody>
        </p:sp>
      </p:grpSp>
      <p:grpSp>
        <p:nvGrpSpPr>
          <p:cNvPr id="5216" name="Group 96">
            <a:extLst>
              <a:ext uri="{FF2B5EF4-FFF2-40B4-BE49-F238E27FC236}">
                <a16:creationId xmlns:a16="http://schemas.microsoft.com/office/drawing/2014/main" id="{3FA9DA75-2682-434A-B15A-3DD1A57D9424}"/>
              </a:ext>
            </a:extLst>
          </p:cNvPr>
          <p:cNvGrpSpPr>
            <a:grpSpLocks/>
          </p:cNvGrpSpPr>
          <p:nvPr/>
        </p:nvGrpSpPr>
        <p:grpSpPr bwMode="auto">
          <a:xfrm>
            <a:off x="814388" y="560388"/>
            <a:ext cx="657225" cy="3200400"/>
            <a:chOff x="2727" y="4435"/>
            <a:chExt cx="414" cy="2016"/>
          </a:xfrm>
        </p:grpSpPr>
        <p:sp>
          <p:nvSpPr>
            <p:cNvPr id="5175" name="WordArt 55">
              <a:extLst>
                <a:ext uri="{FF2B5EF4-FFF2-40B4-BE49-F238E27FC236}">
                  <a16:creationId xmlns:a16="http://schemas.microsoft.com/office/drawing/2014/main" id="{75FA0D71-343B-4AF4-9670-2274A2390B6A}"/>
                </a:ext>
              </a:extLst>
            </p:cNvPr>
            <p:cNvSpPr>
              <a:spLocks noChangeArrowheads="1" noChangeShapeType="1" noTextEdit="1"/>
            </p:cNvSpPr>
            <p:nvPr/>
          </p:nvSpPr>
          <p:spPr bwMode="auto">
            <a:xfrm rot="5400000">
              <a:off x="1926" y="5236"/>
              <a:ext cx="2016" cy="414"/>
            </a:xfrm>
            <a:prstGeom prst="rect">
              <a:avLst/>
            </a:prstGeom>
            <a:extLst>
              <a:ext uri="{AF507438-7753-43E0-B8FC-AC1667EBCBE1}">
                <a14:hiddenEffects xmlns:a14="http://schemas.microsoft.com/office/drawing/2010/main">
                  <a:effectLst/>
                </a14:hiddenEffects>
              </a:ext>
            </a:extLst>
          </p:spPr>
          <p:txBody>
            <a:bodyPr vert="wordArtVert" wrap="none" fromWordArt="1">
              <a:prstTxWarp prst="textPlain">
                <a:avLst>
                  <a:gd name="adj" fmla="val 50000"/>
                </a:avLst>
              </a:prstTxWarp>
            </a:bodyPr>
            <a:lstStyle/>
            <a:p>
              <a:pPr algn="ctr" fontAlgn="auto"/>
              <a:r>
                <a:rPr lang="en-US" altLang="ja-JP"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rPr>
                <a:t>HOTNEWS</a:t>
              </a:r>
              <a:endParaRPr lang="ja-JP" altLang="en-US"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endParaRPr>
            </a:p>
          </p:txBody>
        </p:sp>
        <p:sp>
          <p:nvSpPr>
            <p:cNvPr id="5176" name="WordArt 56">
              <a:extLst>
                <a:ext uri="{FF2B5EF4-FFF2-40B4-BE49-F238E27FC236}">
                  <a16:creationId xmlns:a16="http://schemas.microsoft.com/office/drawing/2014/main" id="{70335578-85B3-4B1D-B527-232D4A612BD8}"/>
                </a:ext>
              </a:extLst>
            </p:cNvPr>
            <p:cNvSpPr>
              <a:spLocks noChangeArrowheads="1" noChangeShapeType="1" noTextEdit="1"/>
            </p:cNvSpPr>
            <p:nvPr/>
          </p:nvSpPr>
          <p:spPr bwMode="auto">
            <a:xfrm rot="5400000">
              <a:off x="1926" y="5236"/>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wordArtVert" wrap="none" fromWordArt="1">
              <a:prstTxWarp prst="textPlain">
                <a:avLst>
                  <a:gd name="adj" fmla="val 50000"/>
                </a:avLst>
              </a:prstTxWarp>
            </a:bodyPr>
            <a:lstStyle/>
            <a:p>
              <a:pPr algn="ctr" fontAlgn="auto"/>
              <a:r>
                <a:rPr lang="en-US" altLang="ja-JP" sz="3600" b="1" kern="10">
                  <a:solidFill>
                    <a:schemeClr val="bg1"/>
                  </a:solidFill>
                  <a:latin typeface="メイリオ" panose="020B0604030504040204" pitchFamily="50" charset="-128"/>
                  <a:ea typeface="メイリオ" panose="020B0604030504040204" pitchFamily="50" charset="-128"/>
                </a:rPr>
                <a:t>HOTNEWS</a:t>
              </a:r>
              <a:endParaRPr lang="ja-JP" altLang="en-US" sz="3600" b="1" kern="10">
                <a:solidFill>
                  <a:schemeClr val="bg1"/>
                </a:solidFill>
                <a:latin typeface="メイリオ" panose="020B0604030504040204" pitchFamily="50" charset="-128"/>
                <a:ea typeface="メイリオ" panose="020B0604030504040204" pitchFamily="50" charset="-128"/>
              </a:endParaRPr>
            </a:p>
          </p:txBody>
        </p:sp>
      </p:grpSp>
      <p:grpSp>
        <p:nvGrpSpPr>
          <p:cNvPr id="5225" name="Group 105">
            <a:extLst>
              <a:ext uri="{FF2B5EF4-FFF2-40B4-BE49-F238E27FC236}">
                <a16:creationId xmlns:a16="http://schemas.microsoft.com/office/drawing/2014/main" id="{648CD3B5-59B1-4568-A159-EA6BE6A703DB}"/>
              </a:ext>
            </a:extLst>
          </p:cNvPr>
          <p:cNvGrpSpPr>
            <a:grpSpLocks/>
          </p:cNvGrpSpPr>
          <p:nvPr/>
        </p:nvGrpSpPr>
        <p:grpSpPr bwMode="auto">
          <a:xfrm>
            <a:off x="3824288" y="560388"/>
            <a:ext cx="657225" cy="3200400"/>
            <a:chOff x="-502" y="671"/>
            <a:chExt cx="414" cy="2016"/>
          </a:xfrm>
        </p:grpSpPr>
        <p:sp>
          <p:nvSpPr>
            <p:cNvPr id="5177" name="WordArt 57">
              <a:extLst>
                <a:ext uri="{FF2B5EF4-FFF2-40B4-BE49-F238E27FC236}">
                  <a16:creationId xmlns:a16="http://schemas.microsoft.com/office/drawing/2014/main" id="{BFB67314-4C25-49F8-9486-8DECA7F23FF1}"/>
                </a:ext>
              </a:extLst>
            </p:cNvPr>
            <p:cNvSpPr>
              <a:spLocks noChangeArrowheads="1" noChangeShapeType="1" noTextEdit="1"/>
            </p:cNvSpPr>
            <p:nvPr/>
          </p:nvSpPr>
          <p:spPr bwMode="auto">
            <a:xfrm rot="5400000">
              <a:off x="-1303" y="1472"/>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rPr>
                <a:t>社内速報</a:t>
              </a:r>
            </a:p>
          </p:txBody>
        </p:sp>
        <p:sp>
          <p:nvSpPr>
            <p:cNvPr id="5178" name="WordArt 58">
              <a:extLst>
                <a:ext uri="{FF2B5EF4-FFF2-40B4-BE49-F238E27FC236}">
                  <a16:creationId xmlns:a16="http://schemas.microsoft.com/office/drawing/2014/main" id="{BA001E0E-540E-499A-A8D9-07A690E3ED0A}"/>
                </a:ext>
              </a:extLst>
            </p:cNvPr>
            <p:cNvSpPr>
              <a:spLocks noChangeArrowheads="1" noChangeShapeType="1" noTextEdit="1"/>
            </p:cNvSpPr>
            <p:nvPr/>
          </p:nvSpPr>
          <p:spPr bwMode="auto">
            <a:xfrm rot="5400000">
              <a:off x="-1303" y="1472"/>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社内速報</a:t>
              </a:r>
            </a:p>
          </p:txBody>
        </p:sp>
      </p:grpSp>
      <p:grpSp>
        <p:nvGrpSpPr>
          <p:cNvPr id="5222" name="Group 102">
            <a:extLst>
              <a:ext uri="{FF2B5EF4-FFF2-40B4-BE49-F238E27FC236}">
                <a16:creationId xmlns:a16="http://schemas.microsoft.com/office/drawing/2014/main" id="{AEAAEB3B-B1B7-4410-AFD7-64056362B863}"/>
              </a:ext>
            </a:extLst>
          </p:cNvPr>
          <p:cNvGrpSpPr>
            <a:grpSpLocks/>
          </p:cNvGrpSpPr>
          <p:nvPr/>
        </p:nvGrpSpPr>
        <p:grpSpPr bwMode="auto">
          <a:xfrm>
            <a:off x="61913" y="560388"/>
            <a:ext cx="657225" cy="3200400"/>
            <a:chOff x="-902" y="3301"/>
            <a:chExt cx="414" cy="2016"/>
          </a:xfrm>
        </p:grpSpPr>
        <p:sp>
          <p:nvSpPr>
            <p:cNvPr id="5179" name="WordArt 59">
              <a:extLst>
                <a:ext uri="{FF2B5EF4-FFF2-40B4-BE49-F238E27FC236}">
                  <a16:creationId xmlns:a16="http://schemas.microsoft.com/office/drawing/2014/main" id="{0EC4BDE2-D117-440D-BDAC-0DBD42692D35}"/>
                </a:ext>
              </a:extLst>
            </p:cNvPr>
            <p:cNvSpPr>
              <a:spLocks noChangeArrowheads="1" noChangeShapeType="1" noTextEdit="1"/>
            </p:cNvSpPr>
            <p:nvPr/>
          </p:nvSpPr>
          <p:spPr bwMode="auto">
            <a:xfrm rot="5400000">
              <a:off x="-1703" y="4102"/>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rPr>
                <a:t>販社通信</a:t>
              </a:r>
            </a:p>
          </p:txBody>
        </p:sp>
        <p:sp>
          <p:nvSpPr>
            <p:cNvPr id="5180" name="WordArt 60">
              <a:extLst>
                <a:ext uri="{FF2B5EF4-FFF2-40B4-BE49-F238E27FC236}">
                  <a16:creationId xmlns:a16="http://schemas.microsoft.com/office/drawing/2014/main" id="{9F3F2C43-9FC6-4B8B-B153-D873626211D1}"/>
                </a:ext>
              </a:extLst>
            </p:cNvPr>
            <p:cNvSpPr>
              <a:spLocks noChangeArrowheads="1" noChangeShapeType="1" noTextEdit="1"/>
            </p:cNvSpPr>
            <p:nvPr/>
          </p:nvSpPr>
          <p:spPr bwMode="auto">
            <a:xfrm rot="5400000">
              <a:off x="-1703" y="4102"/>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販社通信</a:t>
              </a:r>
            </a:p>
          </p:txBody>
        </p:sp>
      </p:grpSp>
      <p:grpSp>
        <p:nvGrpSpPr>
          <p:cNvPr id="5224" name="Group 104">
            <a:extLst>
              <a:ext uri="{FF2B5EF4-FFF2-40B4-BE49-F238E27FC236}">
                <a16:creationId xmlns:a16="http://schemas.microsoft.com/office/drawing/2014/main" id="{87178F84-1D1F-4C4D-B717-AE46035C668C}"/>
              </a:ext>
            </a:extLst>
          </p:cNvPr>
          <p:cNvGrpSpPr>
            <a:grpSpLocks/>
          </p:cNvGrpSpPr>
          <p:nvPr/>
        </p:nvGrpSpPr>
        <p:grpSpPr bwMode="auto">
          <a:xfrm>
            <a:off x="3071813" y="560388"/>
            <a:ext cx="657225" cy="3200400"/>
            <a:chOff x="-1900" y="807"/>
            <a:chExt cx="414" cy="2016"/>
          </a:xfrm>
        </p:grpSpPr>
        <p:sp>
          <p:nvSpPr>
            <p:cNvPr id="5181" name="WordArt 61">
              <a:extLst>
                <a:ext uri="{FF2B5EF4-FFF2-40B4-BE49-F238E27FC236}">
                  <a16:creationId xmlns:a16="http://schemas.microsoft.com/office/drawing/2014/main" id="{CD3FEAD4-C70B-46EC-B338-8891D8FC00C7}"/>
                </a:ext>
              </a:extLst>
            </p:cNvPr>
            <p:cNvSpPr>
              <a:spLocks noChangeArrowheads="1" noChangeShapeType="1" noTextEdit="1"/>
            </p:cNvSpPr>
            <p:nvPr/>
          </p:nvSpPr>
          <p:spPr bwMode="auto">
            <a:xfrm rot="5400000">
              <a:off x="-2701" y="1608"/>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rPr>
                <a:t>ニュースリリース</a:t>
              </a:r>
            </a:p>
          </p:txBody>
        </p:sp>
        <p:sp>
          <p:nvSpPr>
            <p:cNvPr id="5182" name="WordArt 62">
              <a:extLst>
                <a:ext uri="{FF2B5EF4-FFF2-40B4-BE49-F238E27FC236}">
                  <a16:creationId xmlns:a16="http://schemas.microsoft.com/office/drawing/2014/main" id="{75075A75-92EC-4318-96D6-C5BC6D2304F5}"/>
                </a:ext>
              </a:extLst>
            </p:cNvPr>
            <p:cNvSpPr>
              <a:spLocks noChangeArrowheads="1" noChangeShapeType="1" noTextEdit="1"/>
            </p:cNvSpPr>
            <p:nvPr/>
          </p:nvSpPr>
          <p:spPr bwMode="auto">
            <a:xfrm rot="5400000">
              <a:off x="-2701" y="1608"/>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ニュースリリース</a:t>
              </a:r>
            </a:p>
          </p:txBody>
        </p:sp>
      </p:grpSp>
      <p:grpSp>
        <p:nvGrpSpPr>
          <p:cNvPr id="5221" name="Group 101">
            <a:extLst>
              <a:ext uri="{FF2B5EF4-FFF2-40B4-BE49-F238E27FC236}">
                <a16:creationId xmlns:a16="http://schemas.microsoft.com/office/drawing/2014/main" id="{5D990315-7F29-4CA7-A23E-B1D3B600221B}"/>
              </a:ext>
            </a:extLst>
          </p:cNvPr>
          <p:cNvGrpSpPr>
            <a:grpSpLocks/>
          </p:cNvGrpSpPr>
          <p:nvPr/>
        </p:nvGrpSpPr>
        <p:grpSpPr bwMode="auto">
          <a:xfrm>
            <a:off x="2319338" y="560388"/>
            <a:ext cx="657225" cy="3200400"/>
            <a:chOff x="-3079" y="2939"/>
            <a:chExt cx="414" cy="2016"/>
          </a:xfrm>
        </p:grpSpPr>
        <p:sp>
          <p:nvSpPr>
            <p:cNvPr id="5183" name="WordArt 63">
              <a:extLst>
                <a:ext uri="{FF2B5EF4-FFF2-40B4-BE49-F238E27FC236}">
                  <a16:creationId xmlns:a16="http://schemas.microsoft.com/office/drawing/2014/main" id="{2D5295B5-6ADA-46E7-BAC0-10BCE8A30CBA}"/>
                </a:ext>
              </a:extLst>
            </p:cNvPr>
            <p:cNvSpPr>
              <a:spLocks noChangeArrowheads="1" noChangeShapeType="1" noTextEdit="1"/>
            </p:cNvSpPr>
            <p:nvPr/>
          </p:nvSpPr>
          <p:spPr bwMode="auto">
            <a:xfrm rot="5400000">
              <a:off x="-3880" y="3740"/>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80"/>
                    </a:solidFill>
                    <a:round/>
                    <a:headEnd/>
                    <a:tailEnd/>
                  </a:ln>
                  <a:solidFill>
                    <a:srgbClr val="000080"/>
                  </a:solidFill>
                  <a:latin typeface="メイリオ" panose="020B0604030504040204" pitchFamily="50" charset="-128"/>
                  <a:ea typeface="メイリオ" panose="020B0604030504040204" pitchFamily="50" charset="-128"/>
                </a:rPr>
                <a:t>号外</a:t>
              </a:r>
            </a:p>
          </p:txBody>
        </p:sp>
        <p:sp>
          <p:nvSpPr>
            <p:cNvPr id="5184" name="WordArt 64">
              <a:extLst>
                <a:ext uri="{FF2B5EF4-FFF2-40B4-BE49-F238E27FC236}">
                  <a16:creationId xmlns:a16="http://schemas.microsoft.com/office/drawing/2014/main" id="{60E934A6-CF62-4F67-98F6-11F72F3089FA}"/>
                </a:ext>
              </a:extLst>
            </p:cNvPr>
            <p:cNvSpPr>
              <a:spLocks noChangeArrowheads="1" noChangeShapeType="1" noTextEdit="1"/>
            </p:cNvSpPr>
            <p:nvPr/>
          </p:nvSpPr>
          <p:spPr bwMode="auto">
            <a:xfrm rot="5400000">
              <a:off x="-3880" y="3740"/>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号外</a:t>
              </a:r>
            </a:p>
          </p:txBody>
        </p:sp>
      </p:grpSp>
      <p:grpSp>
        <p:nvGrpSpPr>
          <p:cNvPr id="5220" name="Group 100">
            <a:extLst>
              <a:ext uri="{FF2B5EF4-FFF2-40B4-BE49-F238E27FC236}">
                <a16:creationId xmlns:a16="http://schemas.microsoft.com/office/drawing/2014/main" id="{48BBA3A0-F59B-4044-9EE2-917E8928174A}"/>
              </a:ext>
            </a:extLst>
          </p:cNvPr>
          <p:cNvGrpSpPr>
            <a:grpSpLocks/>
          </p:cNvGrpSpPr>
          <p:nvPr/>
        </p:nvGrpSpPr>
        <p:grpSpPr bwMode="auto">
          <a:xfrm>
            <a:off x="4630738" y="4265613"/>
            <a:ext cx="657225" cy="3200400"/>
            <a:chOff x="-709" y="5615"/>
            <a:chExt cx="414" cy="2016"/>
          </a:xfrm>
        </p:grpSpPr>
        <p:sp>
          <p:nvSpPr>
            <p:cNvPr id="5199" name="WordArt 79">
              <a:extLst>
                <a:ext uri="{FF2B5EF4-FFF2-40B4-BE49-F238E27FC236}">
                  <a16:creationId xmlns:a16="http://schemas.microsoft.com/office/drawing/2014/main" id="{B2DB4D52-7959-4E99-8577-6B99CFB66145}"/>
                </a:ext>
              </a:extLst>
            </p:cNvPr>
            <p:cNvSpPr>
              <a:spLocks noChangeArrowheads="1" noChangeShapeType="1" noTextEdit="1"/>
            </p:cNvSpPr>
            <p:nvPr/>
          </p:nvSpPr>
          <p:spPr bwMode="auto">
            <a:xfrm rot="5400000">
              <a:off x="-1510" y="6416"/>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00"/>
                    </a:solidFill>
                    <a:round/>
                    <a:headEnd/>
                    <a:tailEnd/>
                  </a:ln>
                  <a:solidFill>
                    <a:srgbClr val="000000"/>
                  </a:solidFill>
                  <a:latin typeface="メイリオ" panose="020B0604030504040204" pitchFamily="50" charset="-128"/>
                  <a:ea typeface="メイリオ" panose="020B0604030504040204" pitchFamily="50" charset="-128"/>
                </a:rPr>
                <a:t>社内ニュース</a:t>
              </a:r>
            </a:p>
          </p:txBody>
        </p:sp>
        <p:sp>
          <p:nvSpPr>
            <p:cNvPr id="5200" name="WordArt 80">
              <a:extLst>
                <a:ext uri="{FF2B5EF4-FFF2-40B4-BE49-F238E27FC236}">
                  <a16:creationId xmlns:a16="http://schemas.microsoft.com/office/drawing/2014/main" id="{CEB1EEB1-3C1C-427C-90EF-F4A74BEE8B01}"/>
                </a:ext>
              </a:extLst>
            </p:cNvPr>
            <p:cNvSpPr>
              <a:spLocks noChangeArrowheads="1" noChangeShapeType="1" noTextEdit="1"/>
            </p:cNvSpPr>
            <p:nvPr/>
          </p:nvSpPr>
          <p:spPr bwMode="auto">
            <a:xfrm rot="5400000">
              <a:off x="-1510" y="6416"/>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社内ニュース</a:t>
              </a:r>
            </a:p>
          </p:txBody>
        </p:sp>
      </p:grpSp>
      <p:grpSp>
        <p:nvGrpSpPr>
          <p:cNvPr id="5214" name="Group 94">
            <a:extLst>
              <a:ext uri="{FF2B5EF4-FFF2-40B4-BE49-F238E27FC236}">
                <a16:creationId xmlns:a16="http://schemas.microsoft.com/office/drawing/2014/main" id="{94060E90-7F10-4159-B675-93DD0E309175}"/>
              </a:ext>
            </a:extLst>
          </p:cNvPr>
          <p:cNvGrpSpPr>
            <a:grpSpLocks/>
          </p:cNvGrpSpPr>
          <p:nvPr/>
        </p:nvGrpSpPr>
        <p:grpSpPr bwMode="auto">
          <a:xfrm>
            <a:off x="1620838" y="4265613"/>
            <a:ext cx="657225" cy="3200400"/>
            <a:chOff x="-754" y="8473"/>
            <a:chExt cx="414" cy="2016"/>
          </a:xfrm>
        </p:grpSpPr>
        <p:sp>
          <p:nvSpPr>
            <p:cNvPr id="5201" name="WordArt 81">
              <a:extLst>
                <a:ext uri="{FF2B5EF4-FFF2-40B4-BE49-F238E27FC236}">
                  <a16:creationId xmlns:a16="http://schemas.microsoft.com/office/drawing/2014/main" id="{790D9330-EE34-4F71-8D0A-30217BA86F64}"/>
                </a:ext>
              </a:extLst>
            </p:cNvPr>
            <p:cNvSpPr>
              <a:spLocks noChangeArrowheads="1" noChangeShapeType="1" noTextEdit="1"/>
            </p:cNvSpPr>
            <p:nvPr/>
          </p:nvSpPr>
          <p:spPr bwMode="auto">
            <a:xfrm rot="5400000">
              <a:off x="-1555" y="9274"/>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00"/>
                    </a:solidFill>
                    <a:round/>
                    <a:headEnd/>
                    <a:tailEnd/>
                  </a:ln>
                  <a:solidFill>
                    <a:srgbClr val="000000"/>
                  </a:solidFill>
                  <a:latin typeface="メイリオ" panose="020B0604030504040204" pitchFamily="50" charset="-128"/>
                  <a:ea typeface="メイリオ" panose="020B0604030504040204" pitchFamily="50" charset="-128"/>
                </a:rPr>
                <a:t>デジタルニュース</a:t>
              </a:r>
            </a:p>
          </p:txBody>
        </p:sp>
        <p:sp>
          <p:nvSpPr>
            <p:cNvPr id="5202" name="WordArt 82">
              <a:extLst>
                <a:ext uri="{FF2B5EF4-FFF2-40B4-BE49-F238E27FC236}">
                  <a16:creationId xmlns:a16="http://schemas.microsoft.com/office/drawing/2014/main" id="{32C82392-FDEC-4DC6-8673-D38A5B34AFD9}"/>
                </a:ext>
              </a:extLst>
            </p:cNvPr>
            <p:cNvSpPr>
              <a:spLocks noChangeArrowheads="1" noChangeShapeType="1" noTextEdit="1"/>
            </p:cNvSpPr>
            <p:nvPr/>
          </p:nvSpPr>
          <p:spPr bwMode="auto">
            <a:xfrm rot="5400000">
              <a:off x="-1555" y="9274"/>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デジタルニュース</a:t>
              </a:r>
            </a:p>
          </p:txBody>
        </p:sp>
      </p:grpSp>
      <p:grpSp>
        <p:nvGrpSpPr>
          <p:cNvPr id="5213" name="Group 93">
            <a:extLst>
              <a:ext uri="{FF2B5EF4-FFF2-40B4-BE49-F238E27FC236}">
                <a16:creationId xmlns:a16="http://schemas.microsoft.com/office/drawing/2014/main" id="{7DD5B7FC-ED6A-402A-BFEE-ACC9C76BFE90}"/>
              </a:ext>
            </a:extLst>
          </p:cNvPr>
          <p:cNvGrpSpPr>
            <a:grpSpLocks/>
          </p:cNvGrpSpPr>
          <p:nvPr/>
        </p:nvGrpSpPr>
        <p:grpSpPr bwMode="auto">
          <a:xfrm>
            <a:off x="868363" y="4265613"/>
            <a:ext cx="657225" cy="3200400"/>
            <a:chOff x="697" y="9788"/>
            <a:chExt cx="414" cy="2016"/>
          </a:xfrm>
        </p:grpSpPr>
        <p:sp>
          <p:nvSpPr>
            <p:cNvPr id="5203" name="WordArt 83">
              <a:extLst>
                <a:ext uri="{FF2B5EF4-FFF2-40B4-BE49-F238E27FC236}">
                  <a16:creationId xmlns:a16="http://schemas.microsoft.com/office/drawing/2014/main" id="{F5F07108-C634-4CEA-95BC-3A3376881B67}"/>
                </a:ext>
              </a:extLst>
            </p:cNvPr>
            <p:cNvSpPr>
              <a:spLocks noChangeArrowheads="1" noChangeShapeType="1" noTextEdit="1"/>
            </p:cNvSpPr>
            <p:nvPr/>
          </p:nvSpPr>
          <p:spPr bwMode="auto">
            <a:xfrm rot="5400000">
              <a:off x="-104" y="10589"/>
              <a:ext cx="2016" cy="414"/>
            </a:xfrm>
            <a:prstGeom prst="rect">
              <a:avLst/>
            </a:prstGeom>
            <a:extLst>
              <a:ext uri="{AF507438-7753-43E0-B8FC-AC1667EBCBE1}">
                <a14:hiddenEffects xmlns:a14="http://schemas.microsoft.com/office/drawing/2010/main">
                  <a:effectLst/>
                </a14:hiddenEffects>
              </a:ext>
            </a:extLst>
          </p:spPr>
          <p:txBody>
            <a:bodyPr vert="wordArtVert" wrap="none" fromWordArt="1">
              <a:prstTxWarp prst="textPlain">
                <a:avLst>
                  <a:gd name="adj" fmla="val 50000"/>
                </a:avLst>
              </a:prstTxWarp>
            </a:bodyPr>
            <a:lstStyle/>
            <a:p>
              <a:pPr algn="ctr" fontAlgn="auto"/>
              <a:r>
                <a:rPr lang="en-US" altLang="ja-JP" sz="3600" b="1" kern="10">
                  <a:ln w="63500">
                    <a:solidFill>
                      <a:srgbClr val="000000"/>
                    </a:solidFill>
                    <a:round/>
                    <a:headEnd/>
                    <a:tailEnd/>
                  </a:ln>
                  <a:solidFill>
                    <a:srgbClr val="000000"/>
                  </a:solidFill>
                  <a:latin typeface="メイリオ" panose="020B0604030504040204" pitchFamily="50" charset="-128"/>
                  <a:ea typeface="メイリオ" panose="020B0604030504040204" pitchFamily="50" charset="-128"/>
                </a:rPr>
                <a:t>HOTNEWS</a:t>
              </a:r>
              <a:endParaRPr lang="ja-JP" altLang="en-US" sz="3600" b="1" kern="10">
                <a:ln w="63500">
                  <a:solidFill>
                    <a:srgbClr val="000000"/>
                  </a:solidFill>
                  <a:round/>
                  <a:headEnd/>
                  <a:tailEnd/>
                </a:ln>
                <a:solidFill>
                  <a:srgbClr val="000000"/>
                </a:solidFill>
                <a:latin typeface="メイリオ" panose="020B0604030504040204" pitchFamily="50" charset="-128"/>
                <a:ea typeface="メイリオ" panose="020B0604030504040204" pitchFamily="50" charset="-128"/>
              </a:endParaRPr>
            </a:p>
          </p:txBody>
        </p:sp>
        <p:sp>
          <p:nvSpPr>
            <p:cNvPr id="5204" name="WordArt 84">
              <a:extLst>
                <a:ext uri="{FF2B5EF4-FFF2-40B4-BE49-F238E27FC236}">
                  <a16:creationId xmlns:a16="http://schemas.microsoft.com/office/drawing/2014/main" id="{73DD7111-04F9-4A2E-B8AF-DFF1F380A448}"/>
                </a:ext>
              </a:extLst>
            </p:cNvPr>
            <p:cNvSpPr>
              <a:spLocks noChangeArrowheads="1" noChangeShapeType="1" noTextEdit="1"/>
            </p:cNvSpPr>
            <p:nvPr/>
          </p:nvSpPr>
          <p:spPr bwMode="auto">
            <a:xfrm rot="5400000">
              <a:off x="-104" y="10589"/>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wordArtVert" wrap="none" fromWordArt="1">
              <a:prstTxWarp prst="textPlain">
                <a:avLst>
                  <a:gd name="adj" fmla="val 50000"/>
                </a:avLst>
              </a:prstTxWarp>
            </a:bodyPr>
            <a:lstStyle/>
            <a:p>
              <a:pPr algn="ctr" fontAlgn="auto"/>
              <a:r>
                <a:rPr lang="en-US" altLang="ja-JP" sz="3600" b="1" kern="10">
                  <a:solidFill>
                    <a:schemeClr val="bg1"/>
                  </a:solidFill>
                  <a:latin typeface="メイリオ" panose="020B0604030504040204" pitchFamily="50" charset="-128"/>
                  <a:ea typeface="メイリオ" panose="020B0604030504040204" pitchFamily="50" charset="-128"/>
                </a:rPr>
                <a:t>HOTNEWS</a:t>
              </a:r>
              <a:endParaRPr lang="ja-JP" altLang="en-US" sz="3600" b="1" kern="10">
                <a:solidFill>
                  <a:schemeClr val="bg1"/>
                </a:solidFill>
                <a:latin typeface="メイリオ" panose="020B0604030504040204" pitchFamily="50" charset="-128"/>
                <a:ea typeface="メイリオ" panose="020B0604030504040204" pitchFamily="50" charset="-128"/>
              </a:endParaRPr>
            </a:p>
          </p:txBody>
        </p:sp>
      </p:grpSp>
      <p:grpSp>
        <p:nvGrpSpPr>
          <p:cNvPr id="5219" name="Group 99">
            <a:extLst>
              <a:ext uri="{FF2B5EF4-FFF2-40B4-BE49-F238E27FC236}">
                <a16:creationId xmlns:a16="http://schemas.microsoft.com/office/drawing/2014/main" id="{AE924D03-C259-44C2-815B-E384CC20A9B3}"/>
              </a:ext>
            </a:extLst>
          </p:cNvPr>
          <p:cNvGrpSpPr>
            <a:grpSpLocks/>
          </p:cNvGrpSpPr>
          <p:nvPr/>
        </p:nvGrpSpPr>
        <p:grpSpPr bwMode="auto">
          <a:xfrm>
            <a:off x="3878263" y="4265613"/>
            <a:ext cx="657225" cy="3200400"/>
            <a:chOff x="-2532" y="6024"/>
            <a:chExt cx="414" cy="2016"/>
          </a:xfrm>
        </p:grpSpPr>
        <p:sp>
          <p:nvSpPr>
            <p:cNvPr id="5205" name="WordArt 85">
              <a:extLst>
                <a:ext uri="{FF2B5EF4-FFF2-40B4-BE49-F238E27FC236}">
                  <a16:creationId xmlns:a16="http://schemas.microsoft.com/office/drawing/2014/main" id="{121F25DE-1D1B-417D-9B5F-F0FC2FB1446B}"/>
                </a:ext>
              </a:extLst>
            </p:cNvPr>
            <p:cNvSpPr>
              <a:spLocks noChangeArrowheads="1" noChangeShapeType="1" noTextEdit="1"/>
            </p:cNvSpPr>
            <p:nvPr/>
          </p:nvSpPr>
          <p:spPr bwMode="auto">
            <a:xfrm rot="5400000">
              <a:off x="-3333" y="6825"/>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00"/>
                    </a:solidFill>
                    <a:round/>
                    <a:headEnd/>
                    <a:tailEnd/>
                  </a:ln>
                  <a:solidFill>
                    <a:srgbClr val="000000"/>
                  </a:solidFill>
                  <a:latin typeface="メイリオ" panose="020B0604030504040204" pitchFamily="50" charset="-128"/>
                  <a:ea typeface="メイリオ" panose="020B0604030504040204" pitchFamily="50" charset="-128"/>
                </a:rPr>
                <a:t>社内速報</a:t>
              </a:r>
            </a:p>
          </p:txBody>
        </p:sp>
        <p:sp>
          <p:nvSpPr>
            <p:cNvPr id="5206" name="WordArt 86">
              <a:extLst>
                <a:ext uri="{FF2B5EF4-FFF2-40B4-BE49-F238E27FC236}">
                  <a16:creationId xmlns:a16="http://schemas.microsoft.com/office/drawing/2014/main" id="{F063712D-2D75-47BD-87D4-DDF61AC35CBD}"/>
                </a:ext>
              </a:extLst>
            </p:cNvPr>
            <p:cNvSpPr>
              <a:spLocks noChangeArrowheads="1" noChangeShapeType="1" noTextEdit="1"/>
            </p:cNvSpPr>
            <p:nvPr/>
          </p:nvSpPr>
          <p:spPr bwMode="auto">
            <a:xfrm rot="5400000">
              <a:off x="-3333" y="6825"/>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社内速報</a:t>
              </a:r>
            </a:p>
          </p:txBody>
        </p:sp>
      </p:grpSp>
      <p:grpSp>
        <p:nvGrpSpPr>
          <p:cNvPr id="5215" name="Group 95">
            <a:extLst>
              <a:ext uri="{FF2B5EF4-FFF2-40B4-BE49-F238E27FC236}">
                <a16:creationId xmlns:a16="http://schemas.microsoft.com/office/drawing/2014/main" id="{132EA7EE-A07B-4EDD-9086-1E65B607EE74}"/>
              </a:ext>
            </a:extLst>
          </p:cNvPr>
          <p:cNvGrpSpPr>
            <a:grpSpLocks/>
          </p:cNvGrpSpPr>
          <p:nvPr/>
        </p:nvGrpSpPr>
        <p:grpSpPr bwMode="auto">
          <a:xfrm>
            <a:off x="115888" y="4265613"/>
            <a:ext cx="657225" cy="3200400"/>
            <a:chOff x="-2932" y="8654"/>
            <a:chExt cx="414" cy="2016"/>
          </a:xfrm>
        </p:grpSpPr>
        <p:sp>
          <p:nvSpPr>
            <p:cNvPr id="5207" name="WordArt 87">
              <a:extLst>
                <a:ext uri="{FF2B5EF4-FFF2-40B4-BE49-F238E27FC236}">
                  <a16:creationId xmlns:a16="http://schemas.microsoft.com/office/drawing/2014/main" id="{48CFE50E-FFE4-475B-9335-0E9AEF8B2D14}"/>
                </a:ext>
              </a:extLst>
            </p:cNvPr>
            <p:cNvSpPr>
              <a:spLocks noChangeArrowheads="1" noChangeShapeType="1" noTextEdit="1"/>
            </p:cNvSpPr>
            <p:nvPr/>
          </p:nvSpPr>
          <p:spPr bwMode="auto">
            <a:xfrm rot="5400000">
              <a:off x="-3733" y="9455"/>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00"/>
                    </a:solidFill>
                    <a:round/>
                    <a:headEnd/>
                    <a:tailEnd/>
                  </a:ln>
                  <a:solidFill>
                    <a:srgbClr val="000000"/>
                  </a:solidFill>
                  <a:latin typeface="メイリオ" panose="020B0604030504040204" pitchFamily="50" charset="-128"/>
                  <a:ea typeface="メイリオ" panose="020B0604030504040204" pitchFamily="50" charset="-128"/>
                </a:rPr>
                <a:t>販社通信</a:t>
              </a:r>
            </a:p>
          </p:txBody>
        </p:sp>
        <p:sp>
          <p:nvSpPr>
            <p:cNvPr id="5208" name="WordArt 88">
              <a:extLst>
                <a:ext uri="{FF2B5EF4-FFF2-40B4-BE49-F238E27FC236}">
                  <a16:creationId xmlns:a16="http://schemas.microsoft.com/office/drawing/2014/main" id="{327AE0EC-8087-44AA-937E-4879A96B669F}"/>
                </a:ext>
              </a:extLst>
            </p:cNvPr>
            <p:cNvSpPr>
              <a:spLocks noChangeArrowheads="1" noChangeShapeType="1" noTextEdit="1"/>
            </p:cNvSpPr>
            <p:nvPr/>
          </p:nvSpPr>
          <p:spPr bwMode="auto">
            <a:xfrm rot="5400000">
              <a:off x="-3733" y="9455"/>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販社通信</a:t>
              </a:r>
            </a:p>
          </p:txBody>
        </p:sp>
      </p:grpSp>
      <p:grpSp>
        <p:nvGrpSpPr>
          <p:cNvPr id="5218" name="Group 98">
            <a:extLst>
              <a:ext uri="{FF2B5EF4-FFF2-40B4-BE49-F238E27FC236}">
                <a16:creationId xmlns:a16="http://schemas.microsoft.com/office/drawing/2014/main" id="{3C2A60A4-4EE8-4791-AD34-A37876ECE27E}"/>
              </a:ext>
            </a:extLst>
          </p:cNvPr>
          <p:cNvGrpSpPr>
            <a:grpSpLocks/>
          </p:cNvGrpSpPr>
          <p:nvPr/>
        </p:nvGrpSpPr>
        <p:grpSpPr bwMode="auto">
          <a:xfrm>
            <a:off x="3125788" y="4265613"/>
            <a:ext cx="657225" cy="3200400"/>
            <a:chOff x="-3930" y="6160"/>
            <a:chExt cx="414" cy="2016"/>
          </a:xfrm>
        </p:grpSpPr>
        <p:sp>
          <p:nvSpPr>
            <p:cNvPr id="5209" name="WordArt 89">
              <a:extLst>
                <a:ext uri="{FF2B5EF4-FFF2-40B4-BE49-F238E27FC236}">
                  <a16:creationId xmlns:a16="http://schemas.microsoft.com/office/drawing/2014/main" id="{0B3FDFDB-9DFE-4F94-91EC-88A088E3EAF2}"/>
                </a:ext>
              </a:extLst>
            </p:cNvPr>
            <p:cNvSpPr>
              <a:spLocks noChangeArrowheads="1" noChangeShapeType="1" noTextEdit="1"/>
            </p:cNvSpPr>
            <p:nvPr/>
          </p:nvSpPr>
          <p:spPr bwMode="auto">
            <a:xfrm rot="5400000">
              <a:off x="-4731" y="6961"/>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00"/>
                    </a:solidFill>
                    <a:round/>
                    <a:headEnd/>
                    <a:tailEnd/>
                  </a:ln>
                  <a:solidFill>
                    <a:srgbClr val="000000"/>
                  </a:solidFill>
                  <a:latin typeface="メイリオ" panose="020B0604030504040204" pitchFamily="50" charset="-128"/>
                  <a:ea typeface="メイリオ" panose="020B0604030504040204" pitchFamily="50" charset="-128"/>
                </a:rPr>
                <a:t>ニュースリリース</a:t>
              </a:r>
            </a:p>
          </p:txBody>
        </p:sp>
        <p:sp>
          <p:nvSpPr>
            <p:cNvPr id="5210" name="WordArt 90">
              <a:extLst>
                <a:ext uri="{FF2B5EF4-FFF2-40B4-BE49-F238E27FC236}">
                  <a16:creationId xmlns:a16="http://schemas.microsoft.com/office/drawing/2014/main" id="{0958B5E5-FBFD-40BE-BA95-8D0FFCFF58C9}"/>
                </a:ext>
              </a:extLst>
            </p:cNvPr>
            <p:cNvSpPr>
              <a:spLocks noChangeArrowheads="1" noChangeShapeType="1" noTextEdit="1"/>
            </p:cNvSpPr>
            <p:nvPr/>
          </p:nvSpPr>
          <p:spPr bwMode="auto">
            <a:xfrm rot="5400000">
              <a:off x="-4731" y="6961"/>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ニュースリリース</a:t>
              </a:r>
            </a:p>
          </p:txBody>
        </p:sp>
      </p:grpSp>
      <p:grpSp>
        <p:nvGrpSpPr>
          <p:cNvPr id="5217" name="Group 97">
            <a:extLst>
              <a:ext uri="{FF2B5EF4-FFF2-40B4-BE49-F238E27FC236}">
                <a16:creationId xmlns:a16="http://schemas.microsoft.com/office/drawing/2014/main" id="{B815203B-504D-4839-8333-77B5D871414B}"/>
              </a:ext>
            </a:extLst>
          </p:cNvPr>
          <p:cNvGrpSpPr>
            <a:grpSpLocks/>
          </p:cNvGrpSpPr>
          <p:nvPr/>
        </p:nvGrpSpPr>
        <p:grpSpPr bwMode="auto">
          <a:xfrm>
            <a:off x="2373313" y="4265613"/>
            <a:ext cx="657225" cy="3200400"/>
            <a:chOff x="-5109" y="8292"/>
            <a:chExt cx="414" cy="2016"/>
          </a:xfrm>
        </p:grpSpPr>
        <p:sp>
          <p:nvSpPr>
            <p:cNvPr id="5211" name="WordArt 91">
              <a:extLst>
                <a:ext uri="{FF2B5EF4-FFF2-40B4-BE49-F238E27FC236}">
                  <a16:creationId xmlns:a16="http://schemas.microsoft.com/office/drawing/2014/main" id="{2F87F846-4728-4E29-A17F-0A3CA1DDE7A2}"/>
                </a:ext>
              </a:extLst>
            </p:cNvPr>
            <p:cNvSpPr>
              <a:spLocks noChangeArrowheads="1" noChangeShapeType="1" noTextEdit="1"/>
            </p:cNvSpPr>
            <p:nvPr/>
          </p:nvSpPr>
          <p:spPr bwMode="auto">
            <a:xfrm rot="5400000">
              <a:off x="-5910" y="9093"/>
              <a:ext cx="2016" cy="414"/>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63500">
                    <a:solidFill>
                      <a:srgbClr val="000000"/>
                    </a:solidFill>
                    <a:round/>
                    <a:headEnd/>
                    <a:tailEnd/>
                  </a:ln>
                  <a:solidFill>
                    <a:srgbClr val="000000"/>
                  </a:solidFill>
                  <a:latin typeface="メイリオ" panose="020B0604030504040204" pitchFamily="50" charset="-128"/>
                  <a:ea typeface="メイリオ" panose="020B0604030504040204" pitchFamily="50" charset="-128"/>
                </a:rPr>
                <a:t>号外</a:t>
              </a:r>
            </a:p>
          </p:txBody>
        </p:sp>
        <p:sp>
          <p:nvSpPr>
            <p:cNvPr id="5212" name="WordArt 92">
              <a:extLst>
                <a:ext uri="{FF2B5EF4-FFF2-40B4-BE49-F238E27FC236}">
                  <a16:creationId xmlns:a16="http://schemas.microsoft.com/office/drawing/2014/main" id="{09AD945F-8F13-45D7-9067-6C1D75ED38EC}"/>
                </a:ext>
              </a:extLst>
            </p:cNvPr>
            <p:cNvSpPr>
              <a:spLocks noChangeArrowheads="1" noChangeShapeType="1" noTextEdit="1"/>
            </p:cNvSpPr>
            <p:nvPr/>
          </p:nvSpPr>
          <p:spPr bwMode="auto">
            <a:xfrm rot="5400000">
              <a:off x="-5910" y="9093"/>
              <a:ext cx="2016" cy="414"/>
            </a:xfrm>
            <a:prstGeom prst="rect">
              <a:avLst/>
            </a:prstGeom>
            <a:extLst>
              <a:ext uri="{91240B29-F687-4F45-9708-019B960494DF}">
                <a14:hiddenLine xmlns:a14="http://schemas.microsoft.com/office/drawing/2010/main" w="635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号外</a:t>
              </a:r>
            </a:p>
          </p:txBody>
        </p:sp>
      </p:grpSp>
      <p:grpSp>
        <p:nvGrpSpPr>
          <p:cNvPr id="5227" name="Group 107">
            <a:extLst>
              <a:ext uri="{FF2B5EF4-FFF2-40B4-BE49-F238E27FC236}">
                <a16:creationId xmlns:a16="http://schemas.microsoft.com/office/drawing/2014/main" id="{12CCF53E-3C77-4E3C-9F77-1FEC5221B572}"/>
              </a:ext>
            </a:extLst>
          </p:cNvPr>
          <p:cNvGrpSpPr>
            <a:grpSpLocks/>
          </p:cNvGrpSpPr>
          <p:nvPr/>
        </p:nvGrpSpPr>
        <p:grpSpPr bwMode="auto">
          <a:xfrm>
            <a:off x="5157788" y="8121650"/>
            <a:ext cx="1512887" cy="431800"/>
            <a:chOff x="3249" y="81"/>
            <a:chExt cx="953" cy="272"/>
          </a:xfrm>
        </p:grpSpPr>
        <p:sp>
          <p:nvSpPr>
            <p:cNvPr id="5228" name="WordArt 108">
              <a:extLst>
                <a:ext uri="{FF2B5EF4-FFF2-40B4-BE49-F238E27FC236}">
                  <a16:creationId xmlns:a16="http://schemas.microsoft.com/office/drawing/2014/main" id="{E00C454B-FEC1-45F3-BF6B-32401D596545}"/>
                </a:ext>
              </a:extLst>
            </p:cNvPr>
            <p:cNvSpPr>
              <a:spLocks noChangeArrowheads="1" noChangeShapeType="1" noTextEdit="1"/>
            </p:cNvSpPr>
            <p:nvPr/>
          </p:nvSpPr>
          <p:spPr bwMode="auto">
            <a:xfrm>
              <a:off x="3249" y="81"/>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76200">
                    <a:solidFill>
                      <a:srgbClr val="000080"/>
                    </a:solidFill>
                    <a:round/>
                    <a:headEnd/>
                    <a:tailEnd/>
                  </a:ln>
                  <a:solidFill>
                    <a:srgbClr val="000080"/>
                  </a:solidFill>
                  <a:latin typeface="メイリオ" panose="020B0604030504040204" pitchFamily="50" charset="-128"/>
                  <a:ea typeface="メイリオ" panose="020B0604030504040204" pitchFamily="50" charset="-128"/>
                </a:rPr>
                <a:t>先取り情報</a:t>
              </a:r>
            </a:p>
          </p:txBody>
        </p:sp>
        <p:sp>
          <p:nvSpPr>
            <p:cNvPr id="5229" name="WordArt 109">
              <a:extLst>
                <a:ext uri="{FF2B5EF4-FFF2-40B4-BE49-F238E27FC236}">
                  <a16:creationId xmlns:a16="http://schemas.microsoft.com/office/drawing/2014/main" id="{F91FEF09-EFFD-496B-AF6C-9B599A20233E}"/>
                </a:ext>
              </a:extLst>
            </p:cNvPr>
            <p:cNvSpPr>
              <a:spLocks noChangeArrowheads="1" noChangeShapeType="1" noTextEdit="1"/>
            </p:cNvSpPr>
            <p:nvPr/>
          </p:nvSpPr>
          <p:spPr bwMode="auto">
            <a:xfrm>
              <a:off x="3249" y="81"/>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38100">
                    <a:solidFill>
                      <a:schemeClr val="bg1"/>
                    </a:solidFill>
                    <a:round/>
                    <a:headEnd/>
                    <a:tailEnd/>
                  </a:ln>
                  <a:solidFill>
                    <a:schemeClr val="bg1"/>
                  </a:solidFill>
                  <a:latin typeface="メイリオ" panose="020B0604030504040204" pitchFamily="50" charset="-128"/>
                  <a:ea typeface="メイリオ" panose="020B0604030504040204" pitchFamily="50" charset="-128"/>
                </a:rPr>
                <a:t>先取り情報</a:t>
              </a:r>
            </a:p>
          </p:txBody>
        </p:sp>
        <p:sp>
          <p:nvSpPr>
            <p:cNvPr id="5230" name="WordArt 110">
              <a:extLst>
                <a:ext uri="{FF2B5EF4-FFF2-40B4-BE49-F238E27FC236}">
                  <a16:creationId xmlns:a16="http://schemas.microsoft.com/office/drawing/2014/main" id="{A9DDA776-1F2F-4A71-A78E-6E0F25C030D8}"/>
                </a:ext>
              </a:extLst>
            </p:cNvPr>
            <p:cNvSpPr>
              <a:spLocks noChangeArrowheads="1" noChangeShapeType="1" noTextEdit="1"/>
            </p:cNvSpPr>
            <p:nvPr/>
          </p:nvSpPr>
          <p:spPr bwMode="auto">
            <a:xfrm>
              <a:off x="3249" y="81"/>
              <a:ext cx="953" cy="272"/>
            </a:xfrm>
            <a:prstGeom prst="rect">
              <a:avLst/>
            </a:prstGeom>
            <a:extLs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solidFill>
                    <a:srgbClr val="FF0000"/>
                  </a:solidFill>
                  <a:latin typeface="メイリオ" panose="020B0604030504040204" pitchFamily="50" charset="-128"/>
                  <a:ea typeface="メイリオ" panose="020B0604030504040204" pitchFamily="50" charset="-128"/>
                </a:rPr>
                <a:t>先取り情報</a:t>
              </a:r>
            </a:p>
          </p:txBody>
        </p:sp>
      </p:grpSp>
      <p:grpSp>
        <p:nvGrpSpPr>
          <p:cNvPr id="5231" name="Group 111">
            <a:extLst>
              <a:ext uri="{FF2B5EF4-FFF2-40B4-BE49-F238E27FC236}">
                <a16:creationId xmlns:a16="http://schemas.microsoft.com/office/drawing/2014/main" id="{31FC107B-6647-43C4-B917-61FF8A2BA83C}"/>
              </a:ext>
            </a:extLst>
          </p:cNvPr>
          <p:cNvGrpSpPr>
            <a:grpSpLocks/>
          </p:cNvGrpSpPr>
          <p:nvPr/>
        </p:nvGrpSpPr>
        <p:grpSpPr bwMode="auto">
          <a:xfrm>
            <a:off x="5157788" y="8697913"/>
            <a:ext cx="1512887" cy="433387"/>
            <a:chOff x="3249" y="874"/>
            <a:chExt cx="953" cy="273"/>
          </a:xfrm>
        </p:grpSpPr>
        <p:sp>
          <p:nvSpPr>
            <p:cNvPr id="5232" name="WordArt 112">
              <a:extLst>
                <a:ext uri="{FF2B5EF4-FFF2-40B4-BE49-F238E27FC236}">
                  <a16:creationId xmlns:a16="http://schemas.microsoft.com/office/drawing/2014/main" id="{A90D39B9-053E-4390-96BE-2F988A8DAC8F}"/>
                </a:ext>
              </a:extLst>
            </p:cNvPr>
            <p:cNvSpPr>
              <a:spLocks noChangeArrowheads="1" noChangeShapeType="1" noTextEdit="1"/>
            </p:cNvSpPr>
            <p:nvPr/>
          </p:nvSpPr>
          <p:spPr bwMode="auto">
            <a:xfrm>
              <a:off x="3249" y="874"/>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76200">
                    <a:solidFill>
                      <a:srgbClr val="000080"/>
                    </a:solidFill>
                    <a:round/>
                    <a:headEnd/>
                    <a:tailEnd/>
                  </a:ln>
                  <a:solidFill>
                    <a:srgbClr val="000080"/>
                  </a:solidFill>
                  <a:latin typeface="メイリオ" panose="020B0604030504040204" pitchFamily="50" charset="-128"/>
                  <a:ea typeface="メイリオ" panose="020B0604030504040204" pitchFamily="50" charset="-128"/>
                </a:rPr>
                <a:t>最新情報</a:t>
              </a:r>
            </a:p>
          </p:txBody>
        </p:sp>
        <p:sp>
          <p:nvSpPr>
            <p:cNvPr id="5233" name="WordArt 113">
              <a:extLst>
                <a:ext uri="{FF2B5EF4-FFF2-40B4-BE49-F238E27FC236}">
                  <a16:creationId xmlns:a16="http://schemas.microsoft.com/office/drawing/2014/main" id="{9B0006DA-6C1C-46E6-A572-E94A1BF2B307}"/>
                </a:ext>
              </a:extLst>
            </p:cNvPr>
            <p:cNvSpPr>
              <a:spLocks noChangeArrowheads="1" noChangeShapeType="1" noTextEdit="1"/>
            </p:cNvSpPr>
            <p:nvPr/>
          </p:nvSpPr>
          <p:spPr bwMode="auto">
            <a:xfrm>
              <a:off x="3249" y="874"/>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38100">
                    <a:solidFill>
                      <a:schemeClr val="bg1"/>
                    </a:solidFill>
                    <a:round/>
                    <a:headEnd/>
                    <a:tailEnd/>
                  </a:ln>
                  <a:solidFill>
                    <a:schemeClr val="bg1"/>
                  </a:solidFill>
                  <a:latin typeface="メイリオ" panose="020B0604030504040204" pitchFamily="50" charset="-128"/>
                  <a:ea typeface="メイリオ" panose="020B0604030504040204" pitchFamily="50" charset="-128"/>
                </a:rPr>
                <a:t>最新情報</a:t>
              </a:r>
            </a:p>
          </p:txBody>
        </p:sp>
        <p:sp>
          <p:nvSpPr>
            <p:cNvPr id="5234" name="WordArt 114">
              <a:extLst>
                <a:ext uri="{FF2B5EF4-FFF2-40B4-BE49-F238E27FC236}">
                  <a16:creationId xmlns:a16="http://schemas.microsoft.com/office/drawing/2014/main" id="{BC14F500-6AD3-4816-9A9F-3D9B42A3120F}"/>
                </a:ext>
              </a:extLst>
            </p:cNvPr>
            <p:cNvSpPr>
              <a:spLocks noChangeArrowheads="1" noChangeShapeType="1" noTextEdit="1"/>
            </p:cNvSpPr>
            <p:nvPr/>
          </p:nvSpPr>
          <p:spPr bwMode="auto">
            <a:xfrm>
              <a:off x="3249" y="875"/>
              <a:ext cx="953" cy="272"/>
            </a:xfrm>
            <a:prstGeom prst="rect">
              <a:avLst/>
            </a:prstGeom>
            <a:extLs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solidFill>
                    <a:srgbClr val="FF0000"/>
                  </a:solidFill>
                  <a:latin typeface="メイリオ" panose="020B0604030504040204" pitchFamily="50" charset="-128"/>
                  <a:ea typeface="メイリオ" panose="020B0604030504040204" pitchFamily="50" charset="-128"/>
                </a:rPr>
                <a:t>最新情報</a:t>
              </a:r>
            </a:p>
          </p:txBody>
        </p:sp>
      </p:grpSp>
      <p:grpSp>
        <p:nvGrpSpPr>
          <p:cNvPr id="5235" name="Group 115">
            <a:extLst>
              <a:ext uri="{FF2B5EF4-FFF2-40B4-BE49-F238E27FC236}">
                <a16:creationId xmlns:a16="http://schemas.microsoft.com/office/drawing/2014/main" id="{8B60CF15-53EB-405E-9296-8AD5CB77A45A}"/>
              </a:ext>
            </a:extLst>
          </p:cNvPr>
          <p:cNvGrpSpPr>
            <a:grpSpLocks/>
          </p:cNvGrpSpPr>
          <p:nvPr/>
        </p:nvGrpSpPr>
        <p:grpSpPr bwMode="auto">
          <a:xfrm>
            <a:off x="3500438" y="8842375"/>
            <a:ext cx="1512887" cy="433388"/>
            <a:chOff x="433" y="874"/>
            <a:chExt cx="953" cy="273"/>
          </a:xfrm>
        </p:grpSpPr>
        <p:sp>
          <p:nvSpPr>
            <p:cNvPr id="5236" name="WordArt 116">
              <a:extLst>
                <a:ext uri="{FF2B5EF4-FFF2-40B4-BE49-F238E27FC236}">
                  <a16:creationId xmlns:a16="http://schemas.microsoft.com/office/drawing/2014/main" id="{927AC175-A440-4CE7-87F1-BAA4990AE468}"/>
                </a:ext>
              </a:extLst>
            </p:cNvPr>
            <p:cNvSpPr>
              <a:spLocks noChangeArrowheads="1" noChangeShapeType="1" noTextEdit="1"/>
            </p:cNvSpPr>
            <p:nvPr/>
          </p:nvSpPr>
          <p:spPr bwMode="auto">
            <a:xfrm>
              <a:off x="433" y="874"/>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76200">
                    <a:solidFill>
                      <a:srgbClr val="808080"/>
                    </a:solidFill>
                    <a:round/>
                    <a:headEnd/>
                    <a:tailEnd/>
                  </a:ln>
                  <a:solidFill>
                    <a:srgbClr val="969696"/>
                  </a:solidFill>
                  <a:latin typeface="メイリオ" panose="020B0604030504040204" pitchFamily="50" charset="-128"/>
                  <a:ea typeface="メイリオ" panose="020B0604030504040204" pitchFamily="50" charset="-128"/>
                </a:rPr>
                <a:t>最新情報</a:t>
              </a:r>
            </a:p>
          </p:txBody>
        </p:sp>
        <p:sp>
          <p:nvSpPr>
            <p:cNvPr id="5237" name="WordArt 117">
              <a:extLst>
                <a:ext uri="{FF2B5EF4-FFF2-40B4-BE49-F238E27FC236}">
                  <a16:creationId xmlns:a16="http://schemas.microsoft.com/office/drawing/2014/main" id="{F243A35A-8A45-4319-896E-87817D0E10D0}"/>
                </a:ext>
              </a:extLst>
            </p:cNvPr>
            <p:cNvSpPr>
              <a:spLocks noChangeArrowheads="1" noChangeShapeType="1" noTextEdit="1"/>
            </p:cNvSpPr>
            <p:nvPr/>
          </p:nvSpPr>
          <p:spPr bwMode="auto">
            <a:xfrm>
              <a:off x="433" y="874"/>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38100">
                    <a:solidFill>
                      <a:schemeClr val="bg1"/>
                    </a:solidFill>
                    <a:round/>
                    <a:headEnd/>
                    <a:tailEnd/>
                  </a:ln>
                  <a:solidFill>
                    <a:schemeClr val="bg1"/>
                  </a:solidFill>
                  <a:latin typeface="メイリオ" panose="020B0604030504040204" pitchFamily="50" charset="-128"/>
                  <a:ea typeface="メイリオ" panose="020B0604030504040204" pitchFamily="50" charset="-128"/>
                </a:rPr>
                <a:t>最新情報</a:t>
              </a:r>
            </a:p>
          </p:txBody>
        </p:sp>
        <p:sp>
          <p:nvSpPr>
            <p:cNvPr id="5238" name="WordArt 118">
              <a:extLst>
                <a:ext uri="{FF2B5EF4-FFF2-40B4-BE49-F238E27FC236}">
                  <a16:creationId xmlns:a16="http://schemas.microsoft.com/office/drawing/2014/main" id="{A23E7BB7-5008-4CEA-A620-99FFF4618823}"/>
                </a:ext>
              </a:extLst>
            </p:cNvPr>
            <p:cNvSpPr>
              <a:spLocks noChangeArrowheads="1" noChangeShapeType="1" noTextEdit="1"/>
            </p:cNvSpPr>
            <p:nvPr/>
          </p:nvSpPr>
          <p:spPr bwMode="auto">
            <a:xfrm>
              <a:off x="433" y="875"/>
              <a:ext cx="953" cy="272"/>
            </a:xfrm>
            <a:prstGeom prst="rect">
              <a:avLst/>
            </a:prstGeom>
            <a:extLs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solidFill>
                    <a:srgbClr val="000000"/>
                  </a:solidFill>
                  <a:latin typeface="メイリオ" panose="020B0604030504040204" pitchFamily="50" charset="-128"/>
                  <a:ea typeface="メイリオ" panose="020B0604030504040204" pitchFamily="50" charset="-128"/>
                </a:rPr>
                <a:t>最新情報</a:t>
              </a:r>
            </a:p>
          </p:txBody>
        </p:sp>
      </p:grpSp>
      <p:grpSp>
        <p:nvGrpSpPr>
          <p:cNvPr id="5239" name="Group 119">
            <a:extLst>
              <a:ext uri="{FF2B5EF4-FFF2-40B4-BE49-F238E27FC236}">
                <a16:creationId xmlns:a16="http://schemas.microsoft.com/office/drawing/2014/main" id="{58923B20-A1D4-4BE3-AF65-3AA245A2A043}"/>
              </a:ext>
            </a:extLst>
          </p:cNvPr>
          <p:cNvGrpSpPr>
            <a:grpSpLocks/>
          </p:cNvGrpSpPr>
          <p:nvPr/>
        </p:nvGrpSpPr>
        <p:grpSpPr bwMode="auto">
          <a:xfrm>
            <a:off x="3500438" y="8266113"/>
            <a:ext cx="1512887" cy="433387"/>
            <a:chOff x="2750" y="2008"/>
            <a:chExt cx="953" cy="273"/>
          </a:xfrm>
        </p:grpSpPr>
        <p:sp>
          <p:nvSpPr>
            <p:cNvPr id="5240" name="WordArt 120">
              <a:extLst>
                <a:ext uri="{FF2B5EF4-FFF2-40B4-BE49-F238E27FC236}">
                  <a16:creationId xmlns:a16="http://schemas.microsoft.com/office/drawing/2014/main" id="{A56F4939-ACA3-48FE-9FA1-2FAA4C3952A3}"/>
                </a:ext>
              </a:extLst>
            </p:cNvPr>
            <p:cNvSpPr>
              <a:spLocks noChangeArrowheads="1" noChangeShapeType="1" noTextEdit="1"/>
            </p:cNvSpPr>
            <p:nvPr/>
          </p:nvSpPr>
          <p:spPr bwMode="auto">
            <a:xfrm>
              <a:off x="2750" y="2008"/>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76200">
                    <a:solidFill>
                      <a:srgbClr val="808080"/>
                    </a:solidFill>
                    <a:round/>
                    <a:headEnd/>
                    <a:tailEnd/>
                  </a:ln>
                  <a:solidFill>
                    <a:srgbClr val="969696"/>
                  </a:solidFill>
                  <a:latin typeface="メイリオ" panose="020B0604030504040204" pitchFamily="50" charset="-128"/>
                  <a:ea typeface="メイリオ" panose="020B0604030504040204" pitchFamily="50" charset="-128"/>
                </a:rPr>
                <a:t>先取り情報</a:t>
              </a:r>
            </a:p>
          </p:txBody>
        </p:sp>
        <p:sp>
          <p:nvSpPr>
            <p:cNvPr id="5241" name="WordArt 121">
              <a:extLst>
                <a:ext uri="{FF2B5EF4-FFF2-40B4-BE49-F238E27FC236}">
                  <a16:creationId xmlns:a16="http://schemas.microsoft.com/office/drawing/2014/main" id="{1CDB3252-3C7E-4B1D-BE2B-4F58717AD55B}"/>
                </a:ext>
              </a:extLst>
            </p:cNvPr>
            <p:cNvSpPr>
              <a:spLocks noChangeArrowheads="1" noChangeShapeType="1" noTextEdit="1"/>
            </p:cNvSpPr>
            <p:nvPr/>
          </p:nvSpPr>
          <p:spPr bwMode="auto">
            <a:xfrm>
              <a:off x="2750" y="2009"/>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38100">
                    <a:solidFill>
                      <a:schemeClr val="bg1"/>
                    </a:solidFill>
                    <a:round/>
                    <a:headEnd/>
                    <a:tailEnd/>
                  </a:ln>
                  <a:solidFill>
                    <a:schemeClr val="bg1"/>
                  </a:solidFill>
                  <a:latin typeface="メイリオ" panose="020B0604030504040204" pitchFamily="50" charset="-128"/>
                  <a:ea typeface="メイリオ" panose="020B0604030504040204" pitchFamily="50" charset="-128"/>
                </a:rPr>
                <a:t>先取り情報</a:t>
              </a:r>
            </a:p>
          </p:txBody>
        </p:sp>
        <p:sp>
          <p:nvSpPr>
            <p:cNvPr id="5242" name="WordArt 122">
              <a:extLst>
                <a:ext uri="{FF2B5EF4-FFF2-40B4-BE49-F238E27FC236}">
                  <a16:creationId xmlns:a16="http://schemas.microsoft.com/office/drawing/2014/main" id="{53881708-3BC1-4CF7-96EA-EED2E910F090}"/>
                </a:ext>
              </a:extLst>
            </p:cNvPr>
            <p:cNvSpPr>
              <a:spLocks noChangeArrowheads="1" noChangeShapeType="1" noTextEdit="1"/>
            </p:cNvSpPr>
            <p:nvPr/>
          </p:nvSpPr>
          <p:spPr bwMode="auto">
            <a:xfrm>
              <a:off x="2750" y="2008"/>
              <a:ext cx="953" cy="272"/>
            </a:xfrm>
            <a:prstGeom prst="rect">
              <a:avLst/>
            </a:prstGeom>
            <a:extLs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solidFill>
                    <a:srgbClr val="000000"/>
                  </a:solidFill>
                  <a:latin typeface="メイリオ" panose="020B0604030504040204" pitchFamily="50" charset="-128"/>
                  <a:ea typeface="メイリオ" panose="020B0604030504040204" pitchFamily="50" charset="-128"/>
                </a:rPr>
                <a:t>先取り情報</a:t>
              </a:r>
            </a:p>
          </p:txBody>
        </p:sp>
      </p:grpSp>
      <p:grpSp>
        <p:nvGrpSpPr>
          <p:cNvPr id="5262" name="Group 142">
            <a:extLst>
              <a:ext uri="{FF2B5EF4-FFF2-40B4-BE49-F238E27FC236}">
                <a16:creationId xmlns:a16="http://schemas.microsoft.com/office/drawing/2014/main" id="{505216D7-F371-47B5-B23E-D244F1FB7DDD}"/>
              </a:ext>
            </a:extLst>
          </p:cNvPr>
          <p:cNvGrpSpPr>
            <a:grpSpLocks/>
          </p:cNvGrpSpPr>
          <p:nvPr/>
        </p:nvGrpSpPr>
        <p:grpSpPr bwMode="auto">
          <a:xfrm>
            <a:off x="1844675" y="8048625"/>
            <a:ext cx="1512888" cy="433388"/>
            <a:chOff x="777" y="5025"/>
            <a:chExt cx="953" cy="273"/>
          </a:xfrm>
        </p:grpSpPr>
        <p:sp>
          <p:nvSpPr>
            <p:cNvPr id="5244" name="WordArt 124">
              <a:extLst>
                <a:ext uri="{FF2B5EF4-FFF2-40B4-BE49-F238E27FC236}">
                  <a16:creationId xmlns:a16="http://schemas.microsoft.com/office/drawing/2014/main" id="{B97FF585-9152-4433-A769-E9B8A6CBF7A9}"/>
                </a:ext>
              </a:extLst>
            </p:cNvPr>
            <p:cNvSpPr>
              <a:spLocks noChangeArrowheads="1" noChangeShapeType="1" noTextEdit="1"/>
            </p:cNvSpPr>
            <p:nvPr/>
          </p:nvSpPr>
          <p:spPr bwMode="auto">
            <a:xfrm>
              <a:off x="777" y="5026"/>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76200">
                    <a:solidFill>
                      <a:srgbClr val="000080"/>
                    </a:solidFill>
                    <a:round/>
                    <a:headEnd/>
                    <a:tailEnd/>
                  </a:ln>
                  <a:solidFill>
                    <a:srgbClr val="000080"/>
                  </a:solidFill>
                  <a:latin typeface="メイリオ" panose="020B0604030504040204" pitchFamily="50" charset="-128"/>
                  <a:ea typeface="メイリオ" panose="020B0604030504040204" pitchFamily="50" charset="-128"/>
                </a:rPr>
                <a:t>極秘情報</a:t>
              </a:r>
            </a:p>
          </p:txBody>
        </p:sp>
        <p:sp>
          <p:nvSpPr>
            <p:cNvPr id="5245" name="WordArt 125">
              <a:extLst>
                <a:ext uri="{FF2B5EF4-FFF2-40B4-BE49-F238E27FC236}">
                  <a16:creationId xmlns:a16="http://schemas.microsoft.com/office/drawing/2014/main" id="{CAA595C4-9CEA-417E-BFC4-B7BDAA43C07C}"/>
                </a:ext>
              </a:extLst>
            </p:cNvPr>
            <p:cNvSpPr>
              <a:spLocks noChangeArrowheads="1" noChangeShapeType="1" noTextEdit="1"/>
            </p:cNvSpPr>
            <p:nvPr/>
          </p:nvSpPr>
          <p:spPr bwMode="auto">
            <a:xfrm>
              <a:off x="777" y="5025"/>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38100">
                    <a:solidFill>
                      <a:schemeClr val="bg1"/>
                    </a:solidFill>
                    <a:round/>
                    <a:headEnd/>
                    <a:tailEnd/>
                  </a:ln>
                  <a:solidFill>
                    <a:schemeClr val="bg1"/>
                  </a:solidFill>
                  <a:latin typeface="メイリオ" panose="020B0604030504040204" pitchFamily="50" charset="-128"/>
                  <a:ea typeface="メイリオ" panose="020B0604030504040204" pitchFamily="50" charset="-128"/>
                </a:rPr>
                <a:t>極秘情報</a:t>
              </a:r>
            </a:p>
          </p:txBody>
        </p:sp>
        <p:sp>
          <p:nvSpPr>
            <p:cNvPr id="5246" name="WordArt 126">
              <a:extLst>
                <a:ext uri="{FF2B5EF4-FFF2-40B4-BE49-F238E27FC236}">
                  <a16:creationId xmlns:a16="http://schemas.microsoft.com/office/drawing/2014/main" id="{69280FE5-B47A-46A8-BE35-1703DB8FFD76}"/>
                </a:ext>
              </a:extLst>
            </p:cNvPr>
            <p:cNvSpPr>
              <a:spLocks noChangeArrowheads="1" noChangeShapeType="1" noTextEdit="1"/>
            </p:cNvSpPr>
            <p:nvPr/>
          </p:nvSpPr>
          <p:spPr bwMode="auto">
            <a:xfrm>
              <a:off x="777" y="5025"/>
              <a:ext cx="953" cy="272"/>
            </a:xfrm>
            <a:prstGeom prst="rect">
              <a:avLst/>
            </a:prstGeom>
            <a:extLs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solidFill>
                    <a:srgbClr val="FF0000"/>
                  </a:solidFill>
                  <a:latin typeface="メイリオ" panose="020B0604030504040204" pitchFamily="50" charset="-128"/>
                  <a:ea typeface="メイリオ" panose="020B0604030504040204" pitchFamily="50" charset="-128"/>
                </a:rPr>
                <a:t>極秘情報</a:t>
              </a:r>
            </a:p>
          </p:txBody>
        </p:sp>
      </p:grpSp>
      <p:grpSp>
        <p:nvGrpSpPr>
          <p:cNvPr id="5259" name="Group 139">
            <a:extLst>
              <a:ext uri="{FF2B5EF4-FFF2-40B4-BE49-F238E27FC236}">
                <a16:creationId xmlns:a16="http://schemas.microsoft.com/office/drawing/2014/main" id="{0C89C92C-C4CB-4A76-9FBA-1ED43E0938EA}"/>
              </a:ext>
            </a:extLst>
          </p:cNvPr>
          <p:cNvGrpSpPr>
            <a:grpSpLocks/>
          </p:cNvGrpSpPr>
          <p:nvPr/>
        </p:nvGrpSpPr>
        <p:grpSpPr bwMode="auto">
          <a:xfrm>
            <a:off x="188913" y="8048625"/>
            <a:ext cx="1512887" cy="433388"/>
            <a:chOff x="-406" y="5093"/>
            <a:chExt cx="953" cy="273"/>
          </a:xfrm>
        </p:grpSpPr>
        <p:sp>
          <p:nvSpPr>
            <p:cNvPr id="5248" name="WordArt 128">
              <a:extLst>
                <a:ext uri="{FF2B5EF4-FFF2-40B4-BE49-F238E27FC236}">
                  <a16:creationId xmlns:a16="http://schemas.microsoft.com/office/drawing/2014/main" id="{F5DAA872-6591-4A89-AFC4-87ADD81C077A}"/>
                </a:ext>
              </a:extLst>
            </p:cNvPr>
            <p:cNvSpPr>
              <a:spLocks noChangeArrowheads="1" noChangeShapeType="1" noTextEdit="1"/>
            </p:cNvSpPr>
            <p:nvPr/>
          </p:nvSpPr>
          <p:spPr bwMode="auto">
            <a:xfrm>
              <a:off x="-406" y="5093"/>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76200">
                    <a:solidFill>
                      <a:srgbClr val="808080"/>
                    </a:solidFill>
                    <a:round/>
                    <a:headEnd/>
                    <a:tailEnd/>
                  </a:ln>
                  <a:solidFill>
                    <a:srgbClr val="969696"/>
                  </a:solidFill>
                  <a:latin typeface="メイリオ" panose="020B0604030504040204" pitchFamily="50" charset="-128"/>
                  <a:ea typeface="メイリオ" panose="020B0604030504040204" pitchFamily="50" charset="-128"/>
                </a:rPr>
                <a:t>極秘情報</a:t>
              </a:r>
            </a:p>
          </p:txBody>
        </p:sp>
        <p:sp>
          <p:nvSpPr>
            <p:cNvPr id="5249" name="WordArt 129">
              <a:extLst>
                <a:ext uri="{FF2B5EF4-FFF2-40B4-BE49-F238E27FC236}">
                  <a16:creationId xmlns:a16="http://schemas.microsoft.com/office/drawing/2014/main" id="{CBE66A29-19AA-4BE9-B2B0-78409ED47EF7}"/>
                </a:ext>
              </a:extLst>
            </p:cNvPr>
            <p:cNvSpPr>
              <a:spLocks noChangeArrowheads="1" noChangeShapeType="1" noTextEdit="1"/>
            </p:cNvSpPr>
            <p:nvPr/>
          </p:nvSpPr>
          <p:spPr bwMode="auto">
            <a:xfrm>
              <a:off x="-406" y="5093"/>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38100">
                    <a:solidFill>
                      <a:schemeClr val="bg1"/>
                    </a:solidFill>
                    <a:round/>
                    <a:headEnd/>
                    <a:tailEnd/>
                  </a:ln>
                  <a:solidFill>
                    <a:schemeClr val="bg1"/>
                  </a:solidFill>
                  <a:latin typeface="メイリオ" panose="020B0604030504040204" pitchFamily="50" charset="-128"/>
                  <a:ea typeface="メイリオ" panose="020B0604030504040204" pitchFamily="50" charset="-128"/>
                </a:rPr>
                <a:t>極秘情報</a:t>
              </a:r>
            </a:p>
          </p:txBody>
        </p:sp>
        <p:sp>
          <p:nvSpPr>
            <p:cNvPr id="5250" name="WordArt 130">
              <a:extLst>
                <a:ext uri="{FF2B5EF4-FFF2-40B4-BE49-F238E27FC236}">
                  <a16:creationId xmlns:a16="http://schemas.microsoft.com/office/drawing/2014/main" id="{F0F8D14B-2464-4C50-89B0-3F33983FD96F}"/>
                </a:ext>
              </a:extLst>
            </p:cNvPr>
            <p:cNvSpPr>
              <a:spLocks noChangeArrowheads="1" noChangeShapeType="1" noTextEdit="1"/>
            </p:cNvSpPr>
            <p:nvPr/>
          </p:nvSpPr>
          <p:spPr bwMode="auto">
            <a:xfrm>
              <a:off x="-406" y="5094"/>
              <a:ext cx="953" cy="272"/>
            </a:xfrm>
            <a:prstGeom prst="rect">
              <a:avLst/>
            </a:prstGeom>
            <a:extLs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solidFill>
                    <a:srgbClr val="000000"/>
                  </a:solidFill>
                  <a:latin typeface="メイリオ" panose="020B0604030504040204" pitchFamily="50" charset="-128"/>
                  <a:ea typeface="メイリオ" panose="020B0604030504040204" pitchFamily="50" charset="-128"/>
                </a:rPr>
                <a:t>極秘情報</a:t>
              </a:r>
            </a:p>
          </p:txBody>
        </p:sp>
      </p:grpSp>
      <p:grpSp>
        <p:nvGrpSpPr>
          <p:cNvPr id="5261" name="Group 141">
            <a:extLst>
              <a:ext uri="{FF2B5EF4-FFF2-40B4-BE49-F238E27FC236}">
                <a16:creationId xmlns:a16="http://schemas.microsoft.com/office/drawing/2014/main" id="{EB160835-679C-4167-BF91-89CC8EF83148}"/>
              </a:ext>
            </a:extLst>
          </p:cNvPr>
          <p:cNvGrpSpPr>
            <a:grpSpLocks/>
          </p:cNvGrpSpPr>
          <p:nvPr/>
        </p:nvGrpSpPr>
        <p:grpSpPr bwMode="auto">
          <a:xfrm>
            <a:off x="1844675" y="8840788"/>
            <a:ext cx="1512888" cy="431800"/>
            <a:chOff x="686" y="5746"/>
            <a:chExt cx="953" cy="272"/>
          </a:xfrm>
        </p:grpSpPr>
        <p:sp>
          <p:nvSpPr>
            <p:cNvPr id="5252" name="WordArt 132">
              <a:extLst>
                <a:ext uri="{FF2B5EF4-FFF2-40B4-BE49-F238E27FC236}">
                  <a16:creationId xmlns:a16="http://schemas.microsoft.com/office/drawing/2014/main" id="{F077C6A4-5E5F-4EFB-9C2E-E59ED5D2ECD8}"/>
                </a:ext>
              </a:extLst>
            </p:cNvPr>
            <p:cNvSpPr>
              <a:spLocks noChangeArrowheads="1" noChangeShapeType="1" noTextEdit="1"/>
            </p:cNvSpPr>
            <p:nvPr/>
          </p:nvSpPr>
          <p:spPr bwMode="auto">
            <a:xfrm>
              <a:off x="686" y="5746"/>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76200">
                    <a:solidFill>
                      <a:srgbClr val="000080"/>
                    </a:solidFill>
                    <a:round/>
                    <a:headEnd/>
                    <a:tailEnd/>
                  </a:ln>
                  <a:solidFill>
                    <a:srgbClr val="000080"/>
                  </a:solidFill>
                  <a:latin typeface="メイリオ" panose="020B0604030504040204" pitchFamily="50" charset="-128"/>
                  <a:ea typeface="メイリオ" panose="020B0604030504040204" pitchFamily="50" charset="-128"/>
                </a:rPr>
                <a:t>限定情報</a:t>
              </a:r>
            </a:p>
          </p:txBody>
        </p:sp>
        <p:sp>
          <p:nvSpPr>
            <p:cNvPr id="5253" name="WordArt 133">
              <a:extLst>
                <a:ext uri="{FF2B5EF4-FFF2-40B4-BE49-F238E27FC236}">
                  <a16:creationId xmlns:a16="http://schemas.microsoft.com/office/drawing/2014/main" id="{6E56F1F7-9934-4EF6-9199-0C11A0BA0733}"/>
                </a:ext>
              </a:extLst>
            </p:cNvPr>
            <p:cNvSpPr>
              <a:spLocks noChangeArrowheads="1" noChangeShapeType="1" noTextEdit="1"/>
            </p:cNvSpPr>
            <p:nvPr/>
          </p:nvSpPr>
          <p:spPr bwMode="auto">
            <a:xfrm>
              <a:off x="686" y="5746"/>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38100">
                    <a:solidFill>
                      <a:schemeClr val="bg1"/>
                    </a:solidFill>
                    <a:round/>
                    <a:headEnd/>
                    <a:tailEnd/>
                  </a:ln>
                  <a:solidFill>
                    <a:schemeClr val="bg1"/>
                  </a:solidFill>
                  <a:latin typeface="メイリオ" panose="020B0604030504040204" pitchFamily="50" charset="-128"/>
                  <a:ea typeface="メイリオ" panose="020B0604030504040204" pitchFamily="50" charset="-128"/>
                </a:rPr>
                <a:t>限定情報</a:t>
              </a:r>
            </a:p>
          </p:txBody>
        </p:sp>
        <p:sp>
          <p:nvSpPr>
            <p:cNvPr id="5254" name="WordArt 134">
              <a:extLst>
                <a:ext uri="{FF2B5EF4-FFF2-40B4-BE49-F238E27FC236}">
                  <a16:creationId xmlns:a16="http://schemas.microsoft.com/office/drawing/2014/main" id="{FC79B37C-9BC8-4A1D-B7FC-9C2E54D4C2B9}"/>
                </a:ext>
              </a:extLst>
            </p:cNvPr>
            <p:cNvSpPr>
              <a:spLocks noChangeArrowheads="1" noChangeShapeType="1" noTextEdit="1"/>
            </p:cNvSpPr>
            <p:nvPr/>
          </p:nvSpPr>
          <p:spPr bwMode="auto">
            <a:xfrm>
              <a:off x="686" y="5746"/>
              <a:ext cx="953" cy="272"/>
            </a:xfrm>
            <a:prstGeom prst="rect">
              <a:avLst/>
            </a:prstGeom>
            <a:extLs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solidFill>
                    <a:srgbClr val="FF0000"/>
                  </a:solidFill>
                  <a:latin typeface="メイリオ" panose="020B0604030504040204" pitchFamily="50" charset="-128"/>
                  <a:ea typeface="メイリオ" panose="020B0604030504040204" pitchFamily="50" charset="-128"/>
                </a:rPr>
                <a:t>限定情報</a:t>
              </a:r>
            </a:p>
          </p:txBody>
        </p:sp>
      </p:grpSp>
      <p:grpSp>
        <p:nvGrpSpPr>
          <p:cNvPr id="5260" name="Group 140">
            <a:extLst>
              <a:ext uri="{FF2B5EF4-FFF2-40B4-BE49-F238E27FC236}">
                <a16:creationId xmlns:a16="http://schemas.microsoft.com/office/drawing/2014/main" id="{2C6A5C47-0BAE-4906-BCFA-ADABA634CBFC}"/>
              </a:ext>
            </a:extLst>
          </p:cNvPr>
          <p:cNvGrpSpPr>
            <a:grpSpLocks/>
          </p:cNvGrpSpPr>
          <p:nvPr/>
        </p:nvGrpSpPr>
        <p:grpSpPr bwMode="auto">
          <a:xfrm>
            <a:off x="188913" y="8840788"/>
            <a:ext cx="1512887" cy="433387"/>
            <a:chOff x="-429" y="5836"/>
            <a:chExt cx="953" cy="273"/>
          </a:xfrm>
        </p:grpSpPr>
        <p:sp>
          <p:nvSpPr>
            <p:cNvPr id="5256" name="WordArt 136">
              <a:extLst>
                <a:ext uri="{FF2B5EF4-FFF2-40B4-BE49-F238E27FC236}">
                  <a16:creationId xmlns:a16="http://schemas.microsoft.com/office/drawing/2014/main" id="{0A65E775-CBA6-45CF-B7A0-45A4EFCF7B12}"/>
                </a:ext>
              </a:extLst>
            </p:cNvPr>
            <p:cNvSpPr>
              <a:spLocks noChangeArrowheads="1" noChangeShapeType="1" noTextEdit="1"/>
            </p:cNvSpPr>
            <p:nvPr/>
          </p:nvSpPr>
          <p:spPr bwMode="auto">
            <a:xfrm>
              <a:off x="-429" y="5836"/>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76200">
                    <a:solidFill>
                      <a:srgbClr val="808080"/>
                    </a:solidFill>
                    <a:round/>
                    <a:headEnd/>
                    <a:tailEnd/>
                  </a:ln>
                  <a:solidFill>
                    <a:srgbClr val="969696"/>
                  </a:solidFill>
                  <a:latin typeface="メイリオ" panose="020B0604030504040204" pitchFamily="50" charset="-128"/>
                  <a:ea typeface="メイリオ" panose="020B0604030504040204" pitchFamily="50" charset="-128"/>
                </a:rPr>
                <a:t>限定情報</a:t>
              </a:r>
            </a:p>
          </p:txBody>
        </p:sp>
        <p:sp>
          <p:nvSpPr>
            <p:cNvPr id="5257" name="WordArt 137">
              <a:extLst>
                <a:ext uri="{FF2B5EF4-FFF2-40B4-BE49-F238E27FC236}">
                  <a16:creationId xmlns:a16="http://schemas.microsoft.com/office/drawing/2014/main" id="{12496830-9E51-4254-AFD7-22EFCA3B3E32}"/>
                </a:ext>
              </a:extLst>
            </p:cNvPr>
            <p:cNvSpPr>
              <a:spLocks noChangeArrowheads="1" noChangeShapeType="1" noTextEdit="1"/>
            </p:cNvSpPr>
            <p:nvPr/>
          </p:nvSpPr>
          <p:spPr bwMode="auto">
            <a:xfrm>
              <a:off x="-429" y="5837"/>
              <a:ext cx="953" cy="272"/>
            </a:xfrm>
            <a:prstGeom prst="rect">
              <a:avLst/>
            </a:prstGeom>
            <a:extLs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ln w="38100">
                    <a:solidFill>
                      <a:schemeClr val="bg1"/>
                    </a:solidFill>
                    <a:round/>
                    <a:headEnd/>
                    <a:tailEnd/>
                  </a:ln>
                  <a:solidFill>
                    <a:schemeClr val="bg1"/>
                  </a:solidFill>
                  <a:latin typeface="メイリオ" panose="020B0604030504040204" pitchFamily="50" charset="-128"/>
                  <a:ea typeface="メイリオ" panose="020B0604030504040204" pitchFamily="50" charset="-128"/>
                </a:rPr>
                <a:t>限定情報</a:t>
              </a:r>
            </a:p>
          </p:txBody>
        </p:sp>
        <p:sp>
          <p:nvSpPr>
            <p:cNvPr id="5258" name="WordArt 138">
              <a:extLst>
                <a:ext uri="{FF2B5EF4-FFF2-40B4-BE49-F238E27FC236}">
                  <a16:creationId xmlns:a16="http://schemas.microsoft.com/office/drawing/2014/main" id="{AD984BE9-3FB5-47ED-8FFF-F27563F412CA}"/>
                </a:ext>
              </a:extLst>
            </p:cNvPr>
            <p:cNvSpPr>
              <a:spLocks noChangeArrowheads="1" noChangeShapeType="1" noTextEdit="1"/>
            </p:cNvSpPr>
            <p:nvPr/>
          </p:nvSpPr>
          <p:spPr bwMode="auto">
            <a:xfrm>
              <a:off x="-429" y="5836"/>
              <a:ext cx="953" cy="272"/>
            </a:xfrm>
            <a:prstGeom prst="rect">
              <a:avLst/>
            </a:prstGeom>
            <a:extLst>
              <a:ext uri="{91240B29-F687-4F45-9708-019B960494DF}">
                <a14:hiddenLine xmlns:a14="http://schemas.microsoft.com/office/drawing/2010/main" w="38100">
                  <a:solidFill>
                    <a:schemeClr val="bg1"/>
                  </a:solidFill>
                  <a:round/>
                  <a:headEnd/>
                  <a:tailEnd/>
                </a14:hiddenLine>
              </a:ext>
              <a:ext uri="{AF507438-7753-43E0-B8FC-AC1667EBCBE1}">
                <a14:hiddenEffects xmlns:a14="http://schemas.microsoft.com/office/drawing/2010/main">
                  <a:effectLst/>
                </a14:hiddenEffects>
              </a:ext>
            </a:extLst>
          </p:spPr>
          <p:txBody>
            <a:bodyPr wrap="none" fromWordArt="1">
              <a:prstTxWarp prst="textCurveDown">
                <a:avLst>
                  <a:gd name="adj" fmla="val 22866"/>
                </a:avLst>
              </a:prstTxWarp>
            </a:bodyPr>
            <a:lstStyle/>
            <a:p>
              <a:pPr algn="ctr"/>
              <a:r>
                <a:rPr lang="ja-JP" altLang="en-US" sz="3600" b="1" kern="10">
                  <a:solidFill>
                    <a:srgbClr val="000000"/>
                  </a:solidFill>
                  <a:latin typeface="メイリオ" panose="020B0604030504040204" pitchFamily="50" charset="-128"/>
                  <a:ea typeface="メイリオ" panose="020B0604030504040204" pitchFamily="50" charset="-128"/>
                </a:rPr>
                <a:t>限定情報</a:t>
              </a:r>
            </a:p>
          </p:txBody>
        </p:sp>
      </p:grpSp>
      <p:sp>
        <p:nvSpPr>
          <p:cNvPr id="5263" name="Text Box 143">
            <a:extLst>
              <a:ext uri="{FF2B5EF4-FFF2-40B4-BE49-F238E27FC236}">
                <a16:creationId xmlns:a16="http://schemas.microsoft.com/office/drawing/2014/main" id="{63551558-637D-4395-BB32-6FDF7A3E3D8E}"/>
              </a:ext>
            </a:extLst>
          </p:cNvPr>
          <p:cNvSpPr txBox="1">
            <a:spLocks noChangeArrowheads="1"/>
          </p:cNvSpPr>
          <p:nvPr/>
        </p:nvSpPr>
        <p:spPr bwMode="auto">
          <a:xfrm>
            <a:off x="0" y="0"/>
            <a:ext cx="1684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パーツサンプル</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87" name="Group 19">
            <a:extLst>
              <a:ext uri="{FF2B5EF4-FFF2-40B4-BE49-F238E27FC236}">
                <a16:creationId xmlns:a16="http://schemas.microsoft.com/office/drawing/2014/main" id="{48FBA82A-ED1C-4D7F-B639-541AE84374D0}"/>
              </a:ext>
            </a:extLst>
          </p:cNvPr>
          <p:cNvGrpSpPr>
            <a:grpSpLocks/>
          </p:cNvGrpSpPr>
          <p:nvPr/>
        </p:nvGrpSpPr>
        <p:grpSpPr bwMode="auto">
          <a:xfrm>
            <a:off x="5272088" y="631825"/>
            <a:ext cx="1585912" cy="3311525"/>
            <a:chOff x="2409" y="2893"/>
            <a:chExt cx="999" cy="2086"/>
          </a:xfrm>
        </p:grpSpPr>
        <p:sp>
          <p:nvSpPr>
            <p:cNvPr id="7185" name="WordArt 17">
              <a:extLst>
                <a:ext uri="{FF2B5EF4-FFF2-40B4-BE49-F238E27FC236}">
                  <a16:creationId xmlns:a16="http://schemas.microsoft.com/office/drawing/2014/main" id="{3A5295D6-9928-4360-A251-62D25B7E2076}"/>
                </a:ext>
              </a:extLst>
            </p:cNvPr>
            <p:cNvSpPr>
              <a:spLocks noChangeArrowheads="1" noChangeShapeType="1" noTextEdit="1"/>
            </p:cNvSpPr>
            <p:nvPr/>
          </p:nvSpPr>
          <p:spPr bwMode="auto">
            <a:xfrm rot="5400000">
              <a:off x="1866" y="3437"/>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00"/>
                    </a:solidFill>
                    <a:round/>
                    <a:headEnd/>
                    <a:tailEnd/>
                  </a:ln>
                  <a:solidFill>
                    <a:srgbClr val="000000"/>
                  </a:solidFill>
                  <a:latin typeface="メイリオ" panose="020B0604030504040204" pitchFamily="50" charset="-128"/>
                  <a:ea typeface="メイリオ" panose="020B0604030504040204" pitchFamily="50" charset="-128"/>
                </a:rPr>
                <a:t>画期的</a:t>
              </a:r>
            </a:p>
          </p:txBody>
        </p:sp>
        <p:sp>
          <p:nvSpPr>
            <p:cNvPr id="7186" name="WordArt 18">
              <a:extLst>
                <a:ext uri="{FF2B5EF4-FFF2-40B4-BE49-F238E27FC236}">
                  <a16:creationId xmlns:a16="http://schemas.microsoft.com/office/drawing/2014/main" id="{348AA8C6-9307-42E3-99BB-60CA4E0252A3}"/>
                </a:ext>
              </a:extLst>
            </p:cNvPr>
            <p:cNvSpPr>
              <a:spLocks noChangeArrowheads="1" noChangeShapeType="1" noTextEdit="1"/>
            </p:cNvSpPr>
            <p:nvPr/>
          </p:nvSpPr>
          <p:spPr bwMode="auto">
            <a:xfrm rot="5400000">
              <a:off x="1865" y="3437"/>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画期的</a:t>
              </a:r>
            </a:p>
          </p:txBody>
        </p:sp>
      </p:grpSp>
      <p:grpSp>
        <p:nvGrpSpPr>
          <p:cNvPr id="7219" name="Group 51">
            <a:extLst>
              <a:ext uri="{FF2B5EF4-FFF2-40B4-BE49-F238E27FC236}">
                <a16:creationId xmlns:a16="http://schemas.microsoft.com/office/drawing/2014/main" id="{0F390052-F73D-4447-B187-5E84F6C08B95}"/>
              </a:ext>
            </a:extLst>
          </p:cNvPr>
          <p:cNvGrpSpPr>
            <a:grpSpLocks/>
          </p:cNvGrpSpPr>
          <p:nvPr/>
        </p:nvGrpSpPr>
        <p:grpSpPr bwMode="auto">
          <a:xfrm>
            <a:off x="3514725" y="631825"/>
            <a:ext cx="1584325" cy="3311525"/>
            <a:chOff x="173" y="716"/>
            <a:chExt cx="998" cy="2086"/>
          </a:xfrm>
        </p:grpSpPr>
        <p:sp>
          <p:nvSpPr>
            <p:cNvPr id="7198" name="WordArt 30">
              <a:extLst>
                <a:ext uri="{FF2B5EF4-FFF2-40B4-BE49-F238E27FC236}">
                  <a16:creationId xmlns:a16="http://schemas.microsoft.com/office/drawing/2014/main" id="{E0AF309E-2AA6-43A7-B4C5-3A30FC76BDB7}"/>
                </a:ext>
              </a:extLst>
            </p:cNvPr>
            <p:cNvSpPr>
              <a:spLocks noChangeArrowheads="1" noChangeShapeType="1" noTextEdit="1"/>
            </p:cNvSpPr>
            <p:nvPr/>
          </p:nvSpPr>
          <p:spPr bwMode="auto">
            <a:xfrm rot="5400000">
              <a:off x="-371" y="1260"/>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00"/>
                    </a:solidFill>
                    <a:round/>
                    <a:headEnd/>
                    <a:tailEnd/>
                  </a:ln>
                  <a:solidFill>
                    <a:srgbClr val="333333"/>
                  </a:solidFill>
                  <a:latin typeface="メイリオ" panose="020B0604030504040204" pitchFamily="50" charset="-128"/>
                  <a:ea typeface="メイリオ" panose="020B0604030504040204" pitchFamily="50" charset="-128"/>
                </a:rPr>
                <a:t>自信作</a:t>
              </a:r>
            </a:p>
          </p:txBody>
        </p:sp>
        <p:sp>
          <p:nvSpPr>
            <p:cNvPr id="7199" name="WordArt 31">
              <a:extLst>
                <a:ext uri="{FF2B5EF4-FFF2-40B4-BE49-F238E27FC236}">
                  <a16:creationId xmlns:a16="http://schemas.microsoft.com/office/drawing/2014/main" id="{9304963B-8710-4005-98A2-1F7F571C49FA}"/>
                </a:ext>
              </a:extLst>
            </p:cNvPr>
            <p:cNvSpPr>
              <a:spLocks noChangeArrowheads="1" noChangeShapeType="1" noTextEdit="1"/>
            </p:cNvSpPr>
            <p:nvPr/>
          </p:nvSpPr>
          <p:spPr bwMode="auto">
            <a:xfrm rot="5400000">
              <a:off x="-371" y="1260"/>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自信作</a:t>
              </a:r>
            </a:p>
          </p:txBody>
        </p:sp>
      </p:grpSp>
      <p:grpSp>
        <p:nvGrpSpPr>
          <p:cNvPr id="7220" name="Group 52">
            <a:extLst>
              <a:ext uri="{FF2B5EF4-FFF2-40B4-BE49-F238E27FC236}">
                <a16:creationId xmlns:a16="http://schemas.microsoft.com/office/drawing/2014/main" id="{59B903C7-6CA8-482D-B0C1-1ACFF55D7F78}"/>
              </a:ext>
            </a:extLst>
          </p:cNvPr>
          <p:cNvGrpSpPr>
            <a:grpSpLocks/>
          </p:cNvGrpSpPr>
          <p:nvPr/>
        </p:nvGrpSpPr>
        <p:grpSpPr bwMode="auto">
          <a:xfrm>
            <a:off x="0" y="631825"/>
            <a:ext cx="1584325" cy="3311525"/>
            <a:chOff x="173" y="3120"/>
            <a:chExt cx="998" cy="2086"/>
          </a:xfrm>
        </p:grpSpPr>
        <p:sp>
          <p:nvSpPr>
            <p:cNvPr id="7201" name="WordArt 33">
              <a:extLst>
                <a:ext uri="{FF2B5EF4-FFF2-40B4-BE49-F238E27FC236}">
                  <a16:creationId xmlns:a16="http://schemas.microsoft.com/office/drawing/2014/main" id="{3B426063-949C-4356-91D8-60FF70D15CA5}"/>
                </a:ext>
              </a:extLst>
            </p:cNvPr>
            <p:cNvSpPr>
              <a:spLocks noChangeArrowheads="1" noChangeShapeType="1" noTextEdit="1"/>
            </p:cNvSpPr>
            <p:nvPr/>
          </p:nvSpPr>
          <p:spPr bwMode="auto">
            <a:xfrm rot="5400000">
              <a:off x="-371" y="3664"/>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00"/>
                    </a:solidFill>
                    <a:round/>
                    <a:headEnd/>
                    <a:tailEnd/>
                  </a:ln>
                  <a:solidFill>
                    <a:srgbClr val="333333"/>
                  </a:solidFill>
                  <a:latin typeface="メイリオ" panose="020B0604030504040204" pitchFamily="50" charset="-128"/>
                  <a:ea typeface="メイリオ" panose="020B0604030504040204" pitchFamily="50" charset="-128"/>
                </a:rPr>
                <a:t>業界初</a:t>
              </a:r>
            </a:p>
          </p:txBody>
        </p:sp>
        <p:sp>
          <p:nvSpPr>
            <p:cNvPr id="7202" name="WordArt 34">
              <a:extLst>
                <a:ext uri="{FF2B5EF4-FFF2-40B4-BE49-F238E27FC236}">
                  <a16:creationId xmlns:a16="http://schemas.microsoft.com/office/drawing/2014/main" id="{631173AB-F5B8-4AFC-B8C3-EDA768630EC3}"/>
                </a:ext>
              </a:extLst>
            </p:cNvPr>
            <p:cNvSpPr>
              <a:spLocks noChangeArrowheads="1" noChangeShapeType="1" noTextEdit="1"/>
            </p:cNvSpPr>
            <p:nvPr/>
          </p:nvSpPr>
          <p:spPr bwMode="auto">
            <a:xfrm rot="5400000">
              <a:off x="-371" y="3664"/>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業界初</a:t>
              </a:r>
            </a:p>
          </p:txBody>
        </p:sp>
      </p:grpSp>
      <p:grpSp>
        <p:nvGrpSpPr>
          <p:cNvPr id="7218" name="Group 50">
            <a:extLst>
              <a:ext uri="{FF2B5EF4-FFF2-40B4-BE49-F238E27FC236}">
                <a16:creationId xmlns:a16="http://schemas.microsoft.com/office/drawing/2014/main" id="{92B3A518-9E5A-4EB7-B015-5A17DB41FA3D}"/>
              </a:ext>
            </a:extLst>
          </p:cNvPr>
          <p:cNvGrpSpPr>
            <a:grpSpLocks/>
          </p:cNvGrpSpPr>
          <p:nvPr/>
        </p:nvGrpSpPr>
        <p:grpSpPr bwMode="auto">
          <a:xfrm>
            <a:off x="1757363" y="631825"/>
            <a:ext cx="1584325" cy="3311525"/>
            <a:chOff x="-2231" y="761"/>
            <a:chExt cx="998" cy="2086"/>
          </a:xfrm>
        </p:grpSpPr>
        <p:sp>
          <p:nvSpPr>
            <p:cNvPr id="7203" name="WordArt 35">
              <a:extLst>
                <a:ext uri="{FF2B5EF4-FFF2-40B4-BE49-F238E27FC236}">
                  <a16:creationId xmlns:a16="http://schemas.microsoft.com/office/drawing/2014/main" id="{19BD0CD2-4AC9-4307-A231-A272DD05943C}"/>
                </a:ext>
              </a:extLst>
            </p:cNvPr>
            <p:cNvSpPr>
              <a:spLocks noChangeArrowheads="1" noChangeShapeType="1" noTextEdit="1"/>
            </p:cNvSpPr>
            <p:nvPr/>
          </p:nvSpPr>
          <p:spPr bwMode="auto">
            <a:xfrm rot="5400000">
              <a:off x="-2775" y="1305"/>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00"/>
                    </a:solidFill>
                    <a:round/>
                    <a:headEnd/>
                    <a:tailEnd/>
                  </a:ln>
                  <a:solidFill>
                    <a:srgbClr val="333333"/>
                  </a:solidFill>
                  <a:latin typeface="メイリオ" panose="020B0604030504040204" pitchFamily="50" charset="-128"/>
                  <a:ea typeface="メイリオ" panose="020B0604030504040204" pitchFamily="50" charset="-128"/>
                </a:rPr>
                <a:t>売れる</a:t>
              </a:r>
            </a:p>
          </p:txBody>
        </p:sp>
        <p:sp>
          <p:nvSpPr>
            <p:cNvPr id="7204" name="WordArt 36">
              <a:extLst>
                <a:ext uri="{FF2B5EF4-FFF2-40B4-BE49-F238E27FC236}">
                  <a16:creationId xmlns:a16="http://schemas.microsoft.com/office/drawing/2014/main" id="{7CF6A85C-9CAA-4602-8468-9EF82F5F9F12}"/>
                </a:ext>
              </a:extLst>
            </p:cNvPr>
            <p:cNvSpPr>
              <a:spLocks noChangeArrowheads="1" noChangeShapeType="1" noTextEdit="1"/>
            </p:cNvSpPr>
            <p:nvPr/>
          </p:nvSpPr>
          <p:spPr bwMode="auto">
            <a:xfrm rot="5400000">
              <a:off x="-2775" y="1305"/>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売れる</a:t>
              </a:r>
            </a:p>
          </p:txBody>
        </p:sp>
      </p:grpSp>
      <p:grpSp>
        <p:nvGrpSpPr>
          <p:cNvPr id="7217" name="Group 49">
            <a:extLst>
              <a:ext uri="{FF2B5EF4-FFF2-40B4-BE49-F238E27FC236}">
                <a16:creationId xmlns:a16="http://schemas.microsoft.com/office/drawing/2014/main" id="{B8579566-43FF-4360-A273-2BBB6554DCCD}"/>
              </a:ext>
            </a:extLst>
          </p:cNvPr>
          <p:cNvGrpSpPr>
            <a:grpSpLocks/>
          </p:cNvGrpSpPr>
          <p:nvPr/>
        </p:nvGrpSpPr>
        <p:grpSpPr bwMode="auto">
          <a:xfrm>
            <a:off x="3514725" y="5024438"/>
            <a:ext cx="1584325" cy="3311525"/>
            <a:chOff x="-2231" y="3165"/>
            <a:chExt cx="998" cy="2086"/>
          </a:xfrm>
        </p:grpSpPr>
        <p:sp>
          <p:nvSpPr>
            <p:cNvPr id="7205" name="WordArt 37">
              <a:extLst>
                <a:ext uri="{FF2B5EF4-FFF2-40B4-BE49-F238E27FC236}">
                  <a16:creationId xmlns:a16="http://schemas.microsoft.com/office/drawing/2014/main" id="{C26DF2E5-41C5-4EFA-B212-2501F4461DE4}"/>
                </a:ext>
              </a:extLst>
            </p:cNvPr>
            <p:cNvSpPr>
              <a:spLocks noChangeArrowheads="1" noChangeShapeType="1" noTextEdit="1"/>
            </p:cNvSpPr>
            <p:nvPr/>
          </p:nvSpPr>
          <p:spPr bwMode="auto">
            <a:xfrm rot="5400000">
              <a:off x="-2775" y="3709"/>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00"/>
                    </a:solidFill>
                    <a:round/>
                    <a:headEnd/>
                    <a:tailEnd/>
                  </a:ln>
                  <a:solidFill>
                    <a:srgbClr val="333333"/>
                  </a:solidFill>
                  <a:latin typeface="メイリオ" panose="020B0604030504040204" pitchFamily="50" charset="-128"/>
                  <a:ea typeface="メイリオ" panose="020B0604030504040204" pitchFamily="50" charset="-128"/>
                </a:rPr>
                <a:t>太鼓判</a:t>
              </a:r>
            </a:p>
          </p:txBody>
        </p:sp>
        <p:sp>
          <p:nvSpPr>
            <p:cNvPr id="7206" name="WordArt 38">
              <a:extLst>
                <a:ext uri="{FF2B5EF4-FFF2-40B4-BE49-F238E27FC236}">
                  <a16:creationId xmlns:a16="http://schemas.microsoft.com/office/drawing/2014/main" id="{987C1E0D-DB66-4D56-AF9F-091A0BBD2E7C}"/>
                </a:ext>
              </a:extLst>
            </p:cNvPr>
            <p:cNvSpPr>
              <a:spLocks noChangeArrowheads="1" noChangeShapeType="1" noTextEdit="1"/>
            </p:cNvSpPr>
            <p:nvPr/>
          </p:nvSpPr>
          <p:spPr bwMode="auto">
            <a:xfrm rot="5400000">
              <a:off x="-2775" y="3709"/>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太鼓判</a:t>
              </a:r>
            </a:p>
          </p:txBody>
        </p:sp>
      </p:grpSp>
      <p:grpSp>
        <p:nvGrpSpPr>
          <p:cNvPr id="7215" name="Group 47">
            <a:extLst>
              <a:ext uri="{FF2B5EF4-FFF2-40B4-BE49-F238E27FC236}">
                <a16:creationId xmlns:a16="http://schemas.microsoft.com/office/drawing/2014/main" id="{BA2394B6-C79E-421E-904D-7D7874F88C6C}"/>
              </a:ext>
            </a:extLst>
          </p:cNvPr>
          <p:cNvGrpSpPr>
            <a:grpSpLocks/>
          </p:cNvGrpSpPr>
          <p:nvPr/>
        </p:nvGrpSpPr>
        <p:grpSpPr bwMode="auto">
          <a:xfrm>
            <a:off x="5273675" y="5024438"/>
            <a:ext cx="1584325" cy="3311525"/>
            <a:chOff x="-4544" y="761"/>
            <a:chExt cx="998" cy="2086"/>
          </a:xfrm>
        </p:grpSpPr>
        <p:sp>
          <p:nvSpPr>
            <p:cNvPr id="7207" name="WordArt 39">
              <a:extLst>
                <a:ext uri="{FF2B5EF4-FFF2-40B4-BE49-F238E27FC236}">
                  <a16:creationId xmlns:a16="http://schemas.microsoft.com/office/drawing/2014/main" id="{49E737F7-DCA4-4464-87B9-B4C8BA07869E}"/>
                </a:ext>
              </a:extLst>
            </p:cNvPr>
            <p:cNvSpPr>
              <a:spLocks noChangeArrowheads="1" noChangeShapeType="1" noTextEdit="1"/>
            </p:cNvSpPr>
            <p:nvPr/>
          </p:nvSpPr>
          <p:spPr bwMode="auto">
            <a:xfrm rot="5400000">
              <a:off x="-5088" y="1305"/>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00"/>
                    </a:solidFill>
                    <a:round/>
                    <a:headEnd/>
                    <a:tailEnd/>
                  </a:ln>
                  <a:solidFill>
                    <a:srgbClr val="333333"/>
                  </a:solidFill>
                  <a:latin typeface="メイリオ" panose="020B0604030504040204" pitchFamily="50" charset="-128"/>
                  <a:ea typeface="メイリオ" panose="020B0604030504040204" pitchFamily="50" charset="-128"/>
                </a:rPr>
                <a:t>好感触</a:t>
              </a:r>
            </a:p>
          </p:txBody>
        </p:sp>
        <p:sp>
          <p:nvSpPr>
            <p:cNvPr id="7208" name="WordArt 40">
              <a:extLst>
                <a:ext uri="{FF2B5EF4-FFF2-40B4-BE49-F238E27FC236}">
                  <a16:creationId xmlns:a16="http://schemas.microsoft.com/office/drawing/2014/main" id="{BDF92881-0702-47DF-82A8-D0D6F9587BDA}"/>
                </a:ext>
              </a:extLst>
            </p:cNvPr>
            <p:cNvSpPr>
              <a:spLocks noChangeArrowheads="1" noChangeShapeType="1" noTextEdit="1"/>
            </p:cNvSpPr>
            <p:nvPr/>
          </p:nvSpPr>
          <p:spPr bwMode="auto">
            <a:xfrm rot="5400000">
              <a:off x="-5088" y="1305"/>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好感触</a:t>
              </a:r>
            </a:p>
          </p:txBody>
        </p:sp>
      </p:grpSp>
      <p:grpSp>
        <p:nvGrpSpPr>
          <p:cNvPr id="7216" name="Group 48">
            <a:extLst>
              <a:ext uri="{FF2B5EF4-FFF2-40B4-BE49-F238E27FC236}">
                <a16:creationId xmlns:a16="http://schemas.microsoft.com/office/drawing/2014/main" id="{192F44DF-172F-460F-8149-762814CB1761}"/>
              </a:ext>
            </a:extLst>
          </p:cNvPr>
          <p:cNvGrpSpPr>
            <a:grpSpLocks/>
          </p:cNvGrpSpPr>
          <p:nvPr/>
        </p:nvGrpSpPr>
        <p:grpSpPr bwMode="auto">
          <a:xfrm>
            <a:off x="1757363" y="5024438"/>
            <a:ext cx="1584325" cy="3311525"/>
            <a:chOff x="-4544" y="3165"/>
            <a:chExt cx="998" cy="2086"/>
          </a:xfrm>
        </p:grpSpPr>
        <p:sp>
          <p:nvSpPr>
            <p:cNvPr id="7209" name="WordArt 41">
              <a:extLst>
                <a:ext uri="{FF2B5EF4-FFF2-40B4-BE49-F238E27FC236}">
                  <a16:creationId xmlns:a16="http://schemas.microsoft.com/office/drawing/2014/main" id="{25496154-6082-401B-9E16-B2EB12D37F8B}"/>
                </a:ext>
              </a:extLst>
            </p:cNvPr>
            <p:cNvSpPr>
              <a:spLocks noChangeArrowheads="1" noChangeShapeType="1" noTextEdit="1"/>
            </p:cNvSpPr>
            <p:nvPr/>
          </p:nvSpPr>
          <p:spPr bwMode="auto">
            <a:xfrm rot="5400000">
              <a:off x="-5088" y="3709"/>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00"/>
                    </a:solidFill>
                    <a:round/>
                    <a:headEnd/>
                    <a:tailEnd/>
                  </a:ln>
                  <a:solidFill>
                    <a:srgbClr val="333333"/>
                  </a:solidFill>
                  <a:latin typeface="メイリオ" panose="020B0604030504040204" pitchFamily="50" charset="-128"/>
                  <a:ea typeface="メイリオ" panose="020B0604030504040204" pitchFamily="50" charset="-128"/>
                </a:rPr>
                <a:t>感動した</a:t>
              </a:r>
            </a:p>
          </p:txBody>
        </p:sp>
        <p:sp>
          <p:nvSpPr>
            <p:cNvPr id="7210" name="WordArt 42">
              <a:extLst>
                <a:ext uri="{FF2B5EF4-FFF2-40B4-BE49-F238E27FC236}">
                  <a16:creationId xmlns:a16="http://schemas.microsoft.com/office/drawing/2014/main" id="{4F1A4B5A-148A-4AB8-9933-DA9E04EDD4F0}"/>
                </a:ext>
              </a:extLst>
            </p:cNvPr>
            <p:cNvSpPr>
              <a:spLocks noChangeArrowheads="1" noChangeShapeType="1" noTextEdit="1"/>
            </p:cNvSpPr>
            <p:nvPr/>
          </p:nvSpPr>
          <p:spPr bwMode="auto">
            <a:xfrm rot="5400000">
              <a:off x="-5088" y="3709"/>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感動した</a:t>
              </a:r>
            </a:p>
          </p:txBody>
        </p:sp>
      </p:grpSp>
      <p:grpSp>
        <p:nvGrpSpPr>
          <p:cNvPr id="7221" name="Group 53">
            <a:extLst>
              <a:ext uri="{FF2B5EF4-FFF2-40B4-BE49-F238E27FC236}">
                <a16:creationId xmlns:a16="http://schemas.microsoft.com/office/drawing/2014/main" id="{CE4B71F5-746C-40AE-ABD3-67850B8CE895}"/>
              </a:ext>
            </a:extLst>
          </p:cNvPr>
          <p:cNvGrpSpPr>
            <a:grpSpLocks/>
          </p:cNvGrpSpPr>
          <p:nvPr/>
        </p:nvGrpSpPr>
        <p:grpSpPr bwMode="auto">
          <a:xfrm>
            <a:off x="0" y="5024438"/>
            <a:ext cx="1584325" cy="3311525"/>
            <a:chOff x="-6948" y="3210"/>
            <a:chExt cx="998" cy="2086"/>
          </a:xfrm>
        </p:grpSpPr>
        <p:sp>
          <p:nvSpPr>
            <p:cNvPr id="7213" name="WordArt 45">
              <a:extLst>
                <a:ext uri="{FF2B5EF4-FFF2-40B4-BE49-F238E27FC236}">
                  <a16:creationId xmlns:a16="http://schemas.microsoft.com/office/drawing/2014/main" id="{BB3E25BE-BFB9-4301-A893-A5FCFEC930C1}"/>
                </a:ext>
              </a:extLst>
            </p:cNvPr>
            <p:cNvSpPr>
              <a:spLocks noChangeArrowheads="1" noChangeShapeType="1" noTextEdit="1"/>
            </p:cNvSpPr>
            <p:nvPr/>
          </p:nvSpPr>
          <p:spPr bwMode="auto">
            <a:xfrm rot="5400000">
              <a:off x="-7492" y="3754"/>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00"/>
                    </a:solidFill>
                    <a:round/>
                    <a:headEnd/>
                    <a:tailEnd/>
                  </a:ln>
                  <a:solidFill>
                    <a:srgbClr val="333333"/>
                  </a:solidFill>
                  <a:latin typeface="メイリオ" panose="020B0604030504040204" pitchFamily="50" charset="-128"/>
                  <a:ea typeface="メイリオ" panose="020B0604030504040204" pitchFamily="50" charset="-128"/>
                </a:rPr>
                <a:t>爆安</a:t>
              </a:r>
            </a:p>
          </p:txBody>
        </p:sp>
        <p:sp>
          <p:nvSpPr>
            <p:cNvPr id="7214" name="WordArt 46">
              <a:extLst>
                <a:ext uri="{FF2B5EF4-FFF2-40B4-BE49-F238E27FC236}">
                  <a16:creationId xmlns:a16="http://schemas.microsoft.com/office/drawing/2014/main" id="{D4683E9F-36D5-4E4B-94D6-0E1430830B8A}"/>
                </a:ext>
              </a:extLst>
            </p:cNvPr>
            <p:cNvSpPr>
              <a:spLocks noChangeArrowheads="1" noChangeShapeType="1" noTextEdit="1"/>
            </p:cNvSpPr>
            <p:nvPr/>
          </p:nvSpPr>
          <p:spPr bwMode="auto">
            <a:xfrm rot="5400000">
              <a:off x="-7492" y="3754"/>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chemeClr val="bg1"/>
                  </a:solidFill>
                  <a:latin typeface="メイリオ" panose="020B0604030504040204" pitchFamily="50" charset="-128"/>
                  <a:ea typeface="メイリオ" panose="020B0604030504040204" pitchFamily="50" charset="-128"/>
                </a:rPr>
                <a:t>爆安</a:t>
              </a:r>
            </a:p>
          </p:txBody>
        </p:sp>
      </p:grpSp>
      <p:sp>
        <p:nvSpPr>
          <p:cNvPr id="7222" name="Text Box 54">
            <a:extLst>
              <a:ext uri="{FF2B5EF4-FFF2-40B4-BE49-F238E27FC236}">
                <a16:creationId xmlns:a16="http://schemas.microsoft.com/office/drawing/2014/main" id="{6438C312-6D2A-4B91-B389-F644AA80DAA9}"/>
              </a:ext>
            </a:extLst>
          </p:cNvPr>
          <p:cNvSpPr txBox="1">
            <a:spLocks noChangeArrowheads="1"/>
          </p:cNvSpPr>
          <p:nvPr/>
        </p:nvSpPr>
        <p:spPr bwMode="auto">
          <a:xfrm>
            <a:off x="0" y="0"/>
            <a:ext cx="1684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パーツサンプル</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a:extLst>
              <a:ext uri="{FF2B5EF4-FFF2-40B4-BE49-F238E27FC236}">
                <a16:creationId xmlns:a16="http://schemas.microsoft.com/office/drawing/2014/main" id="{14593D65-03B9-4A0D-8667-3403CC56CE94}"/>
              </a:ext>
            </a:extLst>
          </p:cNvPr>
          <p:cNvGrpSpPr>
            <a:grpSpLocks/>
          </p:cNvGrpSpPr>
          <p:nvPr/>
        </p:nvGrpSpPr>
        <p:grpSpPr bwMode="auto">
          <a:xfrm>
            <a:off x="5273675" y="1281113"/>
            <a:ext cx="1584325" cy="3311525"/>
            <a:chOff x="3113" y="444"/>
            <a:chExt cx="998" cy="2086"/>
          </a:xfrm>
        </p:grpSpPr>
        <p:sp>
          <p:nvSpPr>
            <p:cNvPr id="9219" name="WordArt 3">
              <a:extLst>
                <a:ext uri="{FF2B5EF4-FFF2-40B4-BE49-F238E27FC236}">
                  <a16:creationId xmlns:a16="http://schemas.microsoft.com/office/drawing/2014/main" id="{21743CCD-1E11-4021-A4DD-70DB726F4E3E}"/>
                </a:ext>
              </a:extLst>
            </p:cNvPr>
            <p:cNvSpPr>
              <a:spLocks noChangeArrowheads="1" noChangeShapeType="1" noTextEdit="1"/>
            </p:cNvSpPr>
            <p:nvPr/>
          </p:nvSpPr>
          <p:spPr bwMode="auto">
            <a:xfrm rot="5400000">
              <a:off x="2569" y="988"/>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80"/>
                    </a:solidFill>
                    <a:round/>
                    <a:headEnd/>
                    <a:tailEnd/>
                  </a:ln>
                  <a:solidFill>
                    <a:srgbClr val="000080"/>
                  </a:solidFill>
                  <a:latin typeface="メイリオ" panose="020B0604030504040204" pitchFamily="50" charset="-128"/>
                  <a:ea typeface="メイリオ" panose="020B0604030504040204" pitchFamily="50" charset="-128"/>
                </a:rPr>
                <a:t>画期的</a:t>
              </a:r>
            </a:p>
          </p:txBody>
        </p:sp>
        <p:sp>
          <p:nvSpPr>
            <p:cNvPr id="9220" name="WordArt 4">
              <a:extLst>
                <a:ext uri="{FF2B5EF4-FFF2-40B4-BE49-F238E27FC236}">
                  <a16:creationId xmlns:a16="http://schemas.microsoft.com/office/drawing/2014/main" id="{05871D8E-91E4-4ED8-AA81-B564DF9080FD}"/>
                </a:ext>
              </a:extLst>
            </p:cNvPr>
            <p:cNvSpPr>
              <a:spLocks noChangeArrowheads="1" noChangeShapeType="1" noTextEdit="1"/>
            </p:cNvSpPr>
            <p:nvPr/>
          </p:nvSpPr>
          <p:spPr bwMode="auto">
            <a:xfrm rot="5400000">
              <a:off x="2569" y="988"/>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rgbClr val="FFFF00"/>
                  </a:solidFill>
                  <a:latin typeface="メイリオ" panose="020B0604030504040204" pitchFamily="50" charset="-128"/>
                  <a:ea typeface="メイリオ" panose="020B0604030504040204" pitchFamily="50" charset="-128"/>
                </a:rPr>
                <a:t>画期的</a:t>
              </a:r>
            </a:p>
          </p:txBody>
        </p:sp>
      </p:grpSp>
      <p:grpSp>
        <p:nvGrpSpPr>
          <p:cNvPr id="9240" name="Group 24">
            <a:extLst>
              <a:ext uri="{FF2B5EF4-FFF2-40B4-BE49-F238E27FC236}">
                <a16:creationId xmlns:a16="http://schemas.microsoft.com/office/drawing/2014/main" id="{60CFFCF8-E044-48D2-BA04-3B68D7E48FFB}"/>
              </a:ext>
            </a:extLst>
          </p:cNvPr>
          <p:cNvGrpSpPr>
            <a:grpSpLocks/>
          </p:cNvGrpSpPr>
          <p:nvPr/>
        </p:nvGrpSpPr>
        <p:grpSpPr bwMode="auto">
          <a:xfrm>
            <a:off x="3514725" y="1281113"/>
            <a:ext cx="1584325" cy="3311525"/>
            <a:chOff x="173" y="716"/>
            <a:chExt cx="998" cy="2086"/>
          </a:xfrm>
        </p:grpSpPr>
        <p:sp>
          <p:nvSpPr>
            <p:cNvPr id="9224" name="WordArt 8">
              <a:extLst>
                <a:ext uri="{FF2B5EF4-FFF2-40B4-BE49-F238E27FC236}">
                  <a16:creationId xmlns:a16="http://schemas.microsoft.com/office/drawing/2014/main" id="{8F939939-B226-48F8-97D9-3B18651F82BD}"/>
                </a:ext>
              </a:extLst>
            </p:cNvPr>
            <p:cNvSpPr>
              <a:spLocks noChangeArrowheads="1" noChangeShapeType="1" noTextEdit="1"/>
            </p:cNvSpPr>
            <p:nvPr/>
          </p:nvSpPr>
          <p:spPr bwMode="auto">
            <a:xfrm rot="5400000">
              <a:off x="-371" y="1260"/>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80"/>
                    </a:solidFill>
                    <a:round/>
                    <a:headEnd/>
                    <a:tailEnd/>
                  </a:ln>
                  <a:solidFill>
                    <a:srgbClr val="000080"/>
                  </a:solidFill>
                  <a:latin typeface="メイリオ" panose="020B0604030504040204" pitchFamily="50" charset="-128"/>
                  <a:ea typeface="メイリオ" panose="020B0604030504040204" pitchFamily="50" charset="-128"/>
                </a:rPr>
                <a:t>自信作</a:t>
              </a:r>
            </a:p>
          </p:txBody>
        </p:sp>
        <p:sp>
          <p:nvSpPr>
            <p:cNvPr id="9225" name="WordArt 9">
              <a:extLst>
                <a:ext uri="{FF2B5EF4-FFF2-40B4-BE49-F238E27FC236}">
                  <a16:creationId xmlns:a16="http://schemas.microsoft.com/office/drawing/2014/main" id="{5FBA9857-5A85-4F5D-9E25-BC8FA6538DCB}"/>
                </a:ext>
              </a:extLst>
            </p:cNvPr>
            <p:cNvSpPr>
              <a:spLocks noChangeArrowheads="1" noChangeShapeType="1" noTextEdit="1"/>
            </p:cNvSpPr>
            <p:nvPr/>
          </p:nvSpPr>
          <p:spPr bwMode="auto">
            <a:xfrm rot="5400000">
              <a:off x="-371" y="1260"/>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rgbClr val="FFFF00"/>
                  </a:solidFill>
                  <a:latin typeface="メイリオ" panose="020B0604030504040204" pitchFamily="50" charset="-128"/>
                  <a:ea typeface="メイリオ" panose="020B0604030504040204" pitchFamily="50" charset="-128"/>
                </a:rPr>
                <a:t>自信作</a:t>
              </a:r>
            </a:p>
          </p:txBody>
        </p:sp>
      </p:grpSp>
      <p:grpSp>
        <p:nvGrpSpPr>
          <p:cNvPr id="9241" name="Group 25">
            <a:extLst>
              <a:ext uri="{FF2B5EF4-FFF2-40B4-BE49-F238E27FC236}">
                <a16:creationId xmlns:a16="http://schemas.microsoft.com/office/drawing/2014/main" id="{C50F7912-17A7-44C4-AAF2-74A8ED623764}"/>
              </a:ext>
            </a:extLst>
          </p:cNvPr>
          <p:cNvGrpSpPr>
            <a:grpSpLocks/>
          </p:cNvGrpSpPr>
          <p:nvPr/>
        </p:nvGrpSpPr>
        <p:grpSpPr bwMode="auto">
          <a:xfrm>
            <a:off x="0" y="1281113"/>
            <a:ext cx="1584325" cy="3311525"/>
            <a:chOff x="173" y="3120"/>
            <a:chExt cx="998" cy="2086"/>
          </a:xfrm>
        </p:grpSpPr>
        <p:sp>
          <p:nvSpPr>
            <p:cNvPr id="9226" name="WordArt 10">
              <a:extLst>
                <a:ext uri="{FF2B5EF4-FFF2-40B4-BE49-F238E27FC236}">
                  <a16:creationId xmlns:a16="http://schemas.microsoft.com/office/drawing/2014/main" id="{46D2C717-B6C3-4791-BA06-2FDF7F0D9EC3}"/>
                </a:ext>
              </a:extLst>
            </p:cNvPr>
            <p:cNvSpPr>
              <a:spLocks noChangeArrowheads="1" noChangeShapeType="1" noTextEdit="1"/>
            </p:cNvSpPr>
            <p:nvPr/>
          </p:nvSpPr>
          <p:spPr bwMode="auto">
            <a:xfrm rot="5400000">
              <a:off x="-371" y="3664"/>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80"/>
                    </a:solidFill>
                    <a:round/>
                    <a:headEnd/>
                    <a:tailEnd/>
                  </a:ln>
                  <a:solidFill>
                    <a:srgbClr val="000080"/>
                  </a:solidFill>
                  <a:latin typeface="メイリオ" panose="020B0604030504040204" pitchFamily="50" charset="-128"/>
                  <a:ea typeface="メイリオ" panose="020B0604030504040204" pitchFamily="50" charset="-128"/>
                </a:rPr>
                <a:t>業界初</a:t>
              </a:r>
            </a:p>
          </p:txBody>
        </p:sp>
        <p:sp>
          <p:nvSpPr>
            <p:cNvPr id="9227" name="WordArt 11">
              <a:extLst>
                <a:ext uri="{FF2B5EF4-FFF2-40B4-BE49-F238E27FC236}">
                  <a16:creationId xmlns:a16="http://schemas.microsoft.com/office/drawing/2014/main" id="{4F655774-7DD7-480C-9A31-85E5E4DB9251}"/>
                </a:ext>
              </a:extLst>
            </p:cNvPr>
            <p:cNvSpPr>
              <a:spLocks noChangeArrowheads="1" noChangeShapeType="1" noTextEdit="1"/>
            </p:cNvSpPr>
            <p:nvPr/>
          </p:nvSpPr>
          <p:spPr bwMode="auto">
            <a:xfrm rot="5400000">
              <a:off x="-371" y="3664"/>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rgbClr val="FFFF00"/>
                  </a:solidFill>
                  <a:latin typeface="メイリオ" panose="020B0604030504040204" pitchFamily="50" charset="-128"/>
                  <a:ea typeface="メイリオ" panose="020B0604030504040204" pitchFamily="50" charset="-128"/>
                </a:rPr>
                <a:t>業界初</a:t>
              </a:r>
            </a:p>
          </p:txBody>
        </p:sp>
      </p:grpSp>
      <p:grpSp>
        <p:nvGrpSpPr>
          <p:cNvPr id="9243" name="Group 27">
            <a:extLst>
              <a:ext uri="{FF2B5EF4-FFF2-40B4-BE49-F238E27FC236}">
                <a16:creationId xmlns:a16="http://schemas.microsoft.com/office/drawing/2014/main" id="{8177F83C-5AA2-4D9A-BBA1-47B8B2EAC2E7}"/>
              </a:ext>
            </a:extLst>
          </p:cNvPr>
          <p:cNvGrpSpPr>
            <a:grpSpLocks/>
          </p:cNvGrpSpPr>
          <p:nvPr/>
        </p:nvGrpSpPr>
        <p:grpSpPr bwMode="auto">
          <a:xfrm>
            <a:off x="1757363" y="1281113"/>
            <a:ext cx="1584325" cy="3311525"/>
            <a:chOff x="-1907" y="761"/>
            <a:chExt cx="998" cy="2086"/>
          </a:xfrm>
        </p:grpSpPr>
        <p:sp>
          <p:nvSpPr>
            <p:cNvPr id="9228" name="WordArt 12">
              <a:extLst>
                <a:ext uri="{FF2B5EF4-FFF2-40B4-BE49-F238E27FC236}">
                  <a16:creationId xmlns:a16="http://schemas.microsoft.com/office/drawing/2014/main" id="{67428E06-D61D-40B0-B539-79167361FE0E}"/>
                </a:ext>
              </a:extLst>
            </p:cNvPr>
            <p:cNvSpPr>
              <a:spLocks noChangeArrowheads="1" noChangeShapeType="1" noTextEdit="1"/>
            </p:cNvSpPr>
            <p:nvPr/>
          </p:nvSpPr>
          <p:spPr bwMode="auto">
            <a:xfrm rot="5400000">
              <a:off x="-2451" y="1305"/>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80"/>
                    </a:solidFill>
                    <a:round/>
                    <a:headEnd/>
                    <a:tailEnd/>
                  </a:ln>
                  <a:solidFill>
                    <a:srgbClr val="000080"/>
                  </a:solidFill>
                  <a:latin typeface="メイリオ" panose="020B0604030504040204" pitchFamily="50" charset="-128"/>
                  <a:ea typeface="メイリオ" panose="020B0604030504040204" pitchFamily="50" charset="-128"/>
                </a:rPr>
                <a:t>売れる</a:t>
              </a:r>
            </a:p>
          </p:txBody>
        </p:sp>
        <p:sp>
          <p:nvSpPr>
            <p:cNvPr id="9229" name="WordArt 13">
              <a:extLst>
                <a:ext uri="{FF2B5EF4-FFF2-40B4-BE49-F238E27FC236}">
                  <a16:creationId xmlns:a16="http://schemas.microsoft.com/office/drawing/2014/main" id="{39E2714E-5C58-4487-BEEF-FEBDFFB15F33}"/>
                </a:ext>
              </a:extLst>
            </p:cNvPr>
            <p:cNvSpPr>
              <a:spLocks noChangeArrowheads="1" noChangeShapeType="1" noTextEdit="1"/>
            </p:cNvSpPr>
            <p:nvPr/>
          </p:nvSpPr>
          <p:spPr bwMode="auto">
            <a:xfrm rot="5400000">
              <a:off x="-2451" y="1305"/>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rgbClr val="FFFF00"/>
                  </a:solidFill>
                  <a:latin typeface="メイリオ" panose="020B0604030504040204" pitchFamily="50" charset="-128"/>
                  <a:ea typeface="メイリオ" panose="020B0604030504040204" pitchFamily="50" charset="-128"/>
                </a:rPr>
                <a:t>売れる</a:t>
              </a:r>
            </a:p>
          </p:txBody>
        </p:sp>
      </p:grpSp>
      <p:grpSp>
        <p:nvGrpSpPr>
          <p:cNvPr id="9242" name="Group 26">
            <a:extLst>
              <a:ext uri="{FF2B5EF4-FFF2-40B4-BE49-F238E27FC236}">
                <a16:creationId xmlns:a16="http://schemas.microsoft.com/office/drawing/2014/main" id="{B78DF8AB-0257-469E-B18F-3A4F6B0182D7}"/>
              </a:ext>
            </a:extLst>
          </p:cNvPr>
          <p:cNvGrpSpPr>
            <a:grpSpLocks/>
          </p:cNvGrpSpPr>
          <p:nvPr/>
        </p:nvGrpSpPr>
        <p:grpSpPr bwMode="auto">
          <a:xfrm>
            <a:off x="3514725" y="5097463"/>
            <a:ext cx="1585913" cy="3311525"/>
            <a:chOff x="-1907" y="3165"/>
            <a:chExt cx="999" cy="2086"/>
          </a:xfrm>
        </p:grpSpPr>
        <p:sp>
          <p:nvSpPr>
            <p:cNvPr id="9230" name="WordArt 14">
              <a:extLst>
                <a:ext uri="{FF2B5EF4-FFF2-40B4-BE49-F238E27FC236}">
                  <a16:creationId xmlns:a16="http://schemas.microsoft.com/office/drawing/2014/main" id="{6CB519DA-5C1C-4B0A-84C7-91F2B2C5B1C2}"/>
                </a:ext>
              </a:extLst>
            </p:cNvPr>
            <p:cNvSpPr>
              <a:spLocks noChangeArrowheads="1" noChangeShapeType="1" noTextEdit="1"/>
            </p:cNvSpPr>
            <p:nvPr/>
          </p:nvSpPr>
          <p:spPr bwMode="auto">
            <a:xfrm rot="5400000">
              <a:off x="-2450" y="3709"/>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80"/>
                    </a:solidFill>
                    <a:round/>
                    <a:headEnd/>
                    <a:tailEnd/>
                  </a:ln>
                  <a:solidFill>
                    <a:srgbClr val="000080"/>
                  </a:solidFill>
                  <a:latin typeface="メイリオ" panose="020B0604030504040204" pitchFamily="50" charset="-128"/>
                  <a:ea typeface="メイリオ" panose="020B0604030504040204" pitchFamily="50" charset="-128"/>
                </a:rPr>
                <a:t>太鼓判</a:t>
              </a:r>
            </a:p>
          </p:txBody>
        </p:sp>
        <p:sp>
          <p:nvSpPr>
            <p:cNvPr id="9231" name="WordArt 15">
              <a:extLst>
                <a:ext uri="{FF2B5EF4-FFF2-40B4-BE49-F238E27FC236}">
                  <a16:creationId xmlns:a16="http://schemas.microsoft.com/office/drawing/2014/main" id="{B9EAA0D0-7936-414E-8734-B381AE022CC5}"/>
                </a:ext>
              </a:extLst>
            </p:cNvPr>
            <p:cNvSpPr>
              <a:spLocks noChangeArrowheads="1" noChangeShapeType="1" noTextEdit="1"/>
            </p:cNvSpPr>
            <p:nvPr/>
          </p:nvSpPr>
          <p:spPr bwMode="auto">
            <a:xfrm rot="5400000">
              <a:off x="-2451" y="3709"/>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rgbClr val="FFFF00"/>
                  </a:solidFill>
                  <a:latin typeface="メイリオ" panose="020B0604030504040204" pitchFamily="50" charset="-128"/>
                  <a:ea typeface="メイリオ" panose="020B0604030504040204" pitchFamily="50" charset="-128"/>
                </a:rPr>
                <a:t>太鼓判</a:t>
              </a:r>
            </a:p>
          </p:txBody>
        </p:sp>
      </p:grpSp>
      <p:grpSp>
        <p:nvGrpSpPr>
          <p:cNvPr id="9244" name="Group 28">
            <a:extLst>
              <a:ext uri="{FF2B5EF4-FFF2-40B4-BE49-F238E27FC236}">
                <a16:creationId xmlns:a16="http://schemas.microsoft.com/office/drawing/2014/main" id="{16B7386F-4414-487F-8DEB-033B7C52925C}"/>
              </a:ext>
            </a:extLst>
          </p:cNvPr>
          <p:cNvGrpSpPr>
            <a:grpSpLocks/>
          </p:cNvGrpSpPr>
          <p:nvPr/>
        </p:nvGrpSpPr>
        <p:grpSpPr bwMode="auto">
          <a:xfrm>
            <a:off x="5273675" y="5097463"/>
            <a:ext cx="1584325" cy="3311525"/>
            <a:chOff x="-4544" y="761"/>
            <a:chExt cx="998" cy="2086"/>
          </a:xfrm>
        </p:grpSpPr>
        <p:sp>
          <p:nvSpPr>
            <p:cNvPr id="9232" name="WordArt 16">
              <a:extLst>
                <a:ext uri="{FF2B5EF4-FFF2-40B4-BE49-F238E27FC236}">
                  <a16:creationId xmlns:a16="http://schemas.microsoft.com/office/drawing/2014/main" id="{8FF0FBA0-D60C-4578-B674-7D0D60349B24}"/>
                </a:ext>
              </a:extLst>
            </p:cNvPr>
            <p:cNvSpPr>
              <a:spLocks noChangeArrowheads="1" noChangeShapeType="1" noTextEdit="1"/>
            </p:cNvSpPr>
            <p:nvPr/>
          </p:nvSpPr>
          <p:spPr bwMode="auto">
            <a:xfrm rot="5400000">
              <a:off x="-5088" y="1305"/>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80"/>
                    </a:solidFill>
                    <a:round/>
                    <a:headEnd/>
                    <a:tailEnd/>
                  </a:ln>
                  <a:solidFill>
                    <a:srgbClr val="000080"/>
                  </a:solidFill>
                  <a:latin typeface="メイリオ" panose="020B0604030504040204" pitchFamily="50" charset="-128"/>
                  <a:ea typeface="メイリオ" panose="020B0604030504040204" pitchFamily="50" charset="-128"/>
                </a:rPr>
                <a:t>好感触</a:t>
              </a:r>
            </a:p>
          </p:txBody>
        </p:sp>
        <p:sp>
          <p:nvSpPr>
            <p:cNvPr id="9233" name="WordArt 17">
              <a:extLst>
                <a:ext uri="{FF2B5EF4-FFF2-40B4-BE49-F238E27FC236}">
                  <a16:creationId xmlns:a16="http://schemas.microsoft.com/office/drawing/2014/main" id="{462D6EDF-C717-414E-B35E-D9EFA686BBA1}"/>
                </a:ext>
              </a:extLst>
            </p:cNvPr>
            <p:cNvSpPr>
              <a:spLocks noChangeArrowheads="1" noChangeShapeType="1" noTextEdit="1"/>
            </p:cNvSpPr>
            <p:nvPr/>
          </p:nvSpPr>
          <p:spPr bwMode="auto">
            <a:xfrm rot="5400000">
              <a:off x="-5088" y="1305"/>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rgbClr val="FFFF00"/>
                  </a:solidFill>
                  <a:latin typeface="メイリオ" panose="020B0604030504040204" pitchFamily="50" charset="-128"/>
                  <a:ea typeface="メイリオ" panose="020B0604030504040204" pitchFamily="50" charset="-128"/>
                </a:rPr>
                <a:t>好感触</a:t>
              </a:r>
            </a:p>
          </p:txBody>
        </p:sp>
      </p:grpSp>
      <p:grpSp>
        <p:nvGrpSpPr>
          <p:cNvPr id="9245" name="Group 29">
            <a:extLst>
              <a:ext uri="{FF2B5EF4-FFF2-40B4-BE49-F238E27FC236}">
                <a16:creationId xmlns:a16="http://schemas.microsoft.com/office/drawing/2014/main" id="{C9BEB3A1-1409-4B01-9E15-8DAD6E745164}"/>
              </a:ext>
            </a:extLst>
          </p:cNvPr>
          <p:cNvGrpSpPr>
            <a:grpSpLocks/>
          </p:cNvGrpSpPr>
          <p:nvPr/>
        </p:nvGrpSpPr>
        <p:grpSpPr bwMode="auto">
          <a:xfrm>
            <a:off x="1757363" y="5097463"/>
            <a:ext cx="1584325" cy="3311525"/>
            <a:chOff x="-4544" y="3165"/>
            <a:chExt cx="998" cy="2086"/>
          </a:xfrm>
        </p:grpSpPr>
        <p:sp>
          <p:nvSpPr>
            <p:cNvPr id="9234" name="WordArt 18">
              <a:extLst>
                <a:ext uri="{FF2B5EF4-FFF2-40B4-BE49-F238E27FC236}">
                  <a16:creationId xmlns:a16="http://schemas.microsoft.com/office/drawing/2014/main" id="{7FD84512-E155-47AE-9CD0-DD45566F201A}"/>
                </a:ext>
              </a:extLst>
            </p:cNvPr>
            <p:cNvSpPr>
              <a:spLocks noChangeArrowheads="1" noChangeShapeType="1" noTextEdit="1"/>
            </p:cNvSpPr>
            <p:nvPr/>
          </p:nvSpPr>
          <p:spPr bwMode="auto">
            <a:xfrm rot="5400000">
              <a:off x="-5088" y="3709"/>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80"/>
                    </a:solidFill>
                    <a:round/>
                    <a:headEnd/>
                    <a:tailEnd/>
                  </a:ln>
                  <a:solidFill>
                    <a:srgbClr val="000080"/>
                  </a:solidFill>
                  <a:latin typeface="メイリオ" panose="020B0604030504040204" pitchFamily="50" charset="-128"/>
                  <a:ea typeface="メイリオ" panose="020B0604030504040204" pitchFamily="50" charset="-128"/>
                </a:rPr>
                <a:t>感動した</a:t>
              </a:r>
            </a:p>
          </p:txBody>
        </p:sp>
        <p:sp>
          <p:nvSpPr>
            <p:cNvPr id="9235" name="WordArt 19">
              <a:extLst>
                <a:ext uri="{FF2B5EF4-FFF2-40B4-BE49-F238E27FC236}">
                  <a16:creationId xmlns:a16="http://schemas.microsoft.com/office/drawing/2014/main" id="{4678DEFB-09A9-488C-B866-D10A8FFE566C}"/>
                </a:ext>
              </a:extLst>
            </p:cNvPr>
            <p:cNvSpPr>
              <a:spLocks noChangeArrowheads="1" noChangeShapeType="1" noTextEdit="1"/>
            </p:cNvSpPr>
            <p:nvPr/>
          </p:nvSpPr>
          <p:spPr bwMode="auto">
            <a:xfrm rot="5400000">
              <a:off x="-5088" y="3709"/>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rgbClr val="FFFF00"/>
                  </a:solidFill>
                  <a:latin typeface="メイリオ" panose="020B0604030504040204" pitchFamily="50" charset="-128"/>
                  <a:ea typeface="メイリオ" panose="020B0604030504040204" pitchFamily="50" charset="-128"/>
                </a:rPr>
                <a:t>感動した</a:t>
              </a:r>
            </a:p>
          </p:txBody>
        </p:sp>
      </p:grpSp>
      <p:grpSp>
        <p:nvGrpSpPr>
          <p:cNvPr id="9247" name="Group 31">
            <a:extLst>
              <a:ext uri="{FF2B5EF4-FFF2-40B4-BE49-F238E27FC236}">
                <a16:creationId xmlns:a16="http://schemas.microsoft.com/office/drawing/2014/main" id="{7A540035-BCBF-4A60-A0AF-6BABEC308A20}"/>
              </a:ext>
            </a:extLst>
          </p:cNvPr>
          <p:cNvGrpSpPr>
            <a:grpSpLocks/>
          </p:cNvGrpSpPr>
          <p:nvPr/>
        </p:nvGrpSpPr>
        <p:grpSpPr bwMode="auto">
          <a:xfrm>
            <a:off x="0" y="5097463"/>
            <a:ext cx="1584325" cy="3311525"/>
            <a:chOff x="-6948" y="3210"/>
            <a:chExt cx="998" cy="2086"/>
          </a:xfrm>
        </p:grpSpPr>
        <p:sp>
          <p:nvSpPr>
            <p:cNvPr id="9238" name="WordArt 22">
              <a:extLst>
                <a:ext uri="{FF2B5EF4-FFF2-40B4-BE49-F238E27FC236}">
                  <a16:creationId xmlns:a16="http://schemas.microsoft.com/office/drawing/2014/main" id="{772EEEC0-9223-4557-874C-C060576B01F1}"/>
                </a:ext>
              </a:extLst>
            </p:cNvPr>
            <p:cNvSpPr>
              <a:spLocks noChangeArrowheads="1" noChangeShapeType="1" noTextEdit="1"/>
            </p:cNvSpPr>
            <p:nvPr/>
          </p:nvSpPr>
          <p:spPr bwMode="auto">
            <a:xfrm rot="5400000">
              <a:off x="-7492" y="3754"/>
              <a:ext cx="2086" cy="998"/>
            </a:xfrm>
            <a:prstGeom prst="rect">
              <a:avLst/>
            </a:prstGeom>
            <a:extLs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ln w="127000">
                    <a:solidFill>
                      <a:srgbClr val="000080"/>
                    </a:solidFill>
                    <a:round/>
                    <a:headEnd/>
                    <a:tailEnd/>
                  </a:ln>
                  <a:solidFill>
                    <a:srgbClr val="000080"/>
                  </a:solidFill>
                  <a:latin typeface="メイリオ" panose="020B0604030504040204" pitchFamily="50" charset="-128"/>
                  <a:ea typeface="メイリオ" panose="020B0604030504040204" pitchFamily="50" charset="-128"/>
                </a:rPr>
                <a:t>爆安</a:t>
              </a:r>
            </a:p>
          </p:txBody>
        </p:sp>
        <p:sp>
          <p:nvSpPr>
            <p:cNvPr id="9239" name="WordArt 23">
              <a:extLst>
                <a:ext uri="{FF2B5EF4-FFF2-40B4-BE49-F238E27FC236}">
                  <a16:creationId xmlns:a16="http://schemas.microsoft.com/office/drawing/2014/main" id="{0BBD4712-9564-4BFE-900B-6EC8694C1465}"/>
                </a:ext>
              </a:extLst>
            </p:cNvPr>
            <p:cNvSpPr>
              <a:spLocks noChangeArrowheads="1" noChangeShapeType="1" noTextEdit="1"/>
            </p:cNvSpPr>
            <p:nvPr/>
          </p:nvSpPr>
          <p:spPr bwMode="auto">
            <a:xfrm rot="5400000">
              <a:off x="-7492" y="3754"/>
              <a:ext cx="2086" cy="998"/>
            </a:xfrm>
            <a:prstGeom prst="rect">
              <a:avLst/>
            </a:prstGeom>
            <a:extLst>
              <a:ext uri="{91240B29-F687-4F45-9708-019B960494DF}">
                <a14:hiddenLine xmlns:a14="http://schemas.microsoft.com/office/drawing/2010/main" w="127000">
                  <a:solidFill>
                    <a:srgbClr val="000080"/>
                  </a:solidFill>
                  <a:round/>
                  <a:headEnd/>
                  <a:tailEnd/>
                </a14:hiddenLine>
              </a:ext>
              <a:ext uri="{AF507438-7753-43E0-B8FC-AC1667EBCBE1}">
                <a14:hiddenEffects xmlns:a14="http://schemas.microsoft.com/office/drawing/2010/main">
                  <a:effectLst/>
                </a14:hiddenEffects>
              </a:ext>
            </a:extLst>
          </p:spPr>
          <p:txBody>
            <a:bodyPr vert="eaVert" wrap="none" fromWordArt="1">
              <a:prstTxWarp prst="textPlain">
                <a:avLst>
                  <a:gd name="adj" fmla="val 50000"/>
                </a:avLst>
              </a:prstTxWarp>
            </a:bodyPr>
            <a:lstStyle/>
            <a:p>
              <a:pPr algn="ctr" fontAlgn="auto"/>
              <a:r>
                <a:rPr lang="ja-JP" altLang="en-US" sz="3600" b="1" kern="10">
                  <a:solidFill>
                    <a:srgbClr val="FFFF00"/>
                  </a:solidFill>
                  <a:latin typeface="メイリオ" panose="020B0604030504040204" pitchFamily="50" charset="-128"/>
                  <a:ea typeface="メイリオ" panose="020B0604030504040204" pitchFamily="50" charset="-128"/>
                </a:rPr>
                <a:t>爆安</a:t>
              </a:r>
            </a:p>
          </p:txBody>
        </p:sp>
      </p:grpSp>
      <p:sp>
        <p:nvSpPr>
          <p:cNvPr id="9248" name="Text Box 32">
            <a:extLst>
              <a:ext uri="{FF2B5EF4-FFF2-40B4-BE49-F238E27FC236}">
                <a16:creationId xmlns:a16="http://schemas.microsoft.com/office/drawing/2014/main" id="{0CD6F333-C5EF-4790-8F76-407EA5F392D1}"/>
              </a:ext>
            </a:extLst>
          </p:cNvPr>
          <p:cNvSpPr txBox="1">
            <a:spLocks noChangeArrowheads="1"/>
          </p:cNvSpPr>
          <p:nvPr/>
        </p:nvSpPr>
        <p:spPr bwMode="auto">
          <a:xfrm>
            <a:off x="0" y="0"/>
            <a:ext cx="1684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t>パーツサンプル</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TotalTime>
  <Words>1487</Words>
  <PresentationFormat>A4 210 x 297 mm</PresentationFormat>
  <Paragraphs>224</Paragraphs>
  <Slides>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Arial</vt:lpstr>
      <vt:lpstr>ＭＳ Ｐゴシック</vt:lpstr>
      <vt:lpstr>ＭＳ Ｐ明朝</vt:lpstr>
      <vt:lpstr>メイリオ</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pptx947_スポーツ新聞風チラシ作成テンプレート</dc:title>
  <dc:subject>pptx947_スポーツ新聞風チラシ作成テンプレート</dc:subject>
  <dc:creator>digipot.net</dc:creator>
  <cp:revision>1</cp:revision>
  <dcterms:created xsi:type="dcterms:W3CDTF">2011-02-09T06:58:23Z</dcterms:created>
  <dcterms:modified xsi:type="dcterms:W3CDTF">2019-01-18T00:59:33Z</dcterms:modified>
  <cp:version>2</cp:version>
</cp:coreProperties>
</file>